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377" r:id="rId2"/>
    <p:sldId id="257" r:id="rId3"/>
    <p:sldId id="586" r:id="rId4"/>
    <p:sldId id="587" r:id="rId5"/>
    <p:sldId id="718" r:id="rId6"/>
    <p:sldId id="719" r:id="rId7"/>
    <p:sldId id="720" r:id="rId8"/>
    <p:sldId id="721" r:id="rId9"/>
    <p:sldId id="722" r:id="rId10"/>
    <p:sldId id="723" r:id="rId11"/>
    <p:sldId id="724" r:id="rId12"/>
    <p:sldId id="725" r:id="rId13"/>
    <p:sldId id="726" r:id="rId14"/>
    <p:sldId id="728" r:id="rId15"/>
    <p:sldId id="605" r:id="rId16"/>
    <p:sldId id="729" r:id="rId17"/>
    <p:sldId id="730" r:id="rId18"/>
    <p:sldId id="731" r:id="rId19"/>
    <p:sldId id="732" r:id="rId20"/>
    <p:sldId id="733" r:id="rId21"/>
    <p:sldId id="734" r:id="rId22"/>
    <p:sldId id="735" r:id="rId23"/>
    <p:sldId id="736" r:id="rId24"/>
    <p:sldId id="737" r:id="rId25"/>
    <p:sldId id="738" r:id="rId26"/>
    <p:sldId id="739" r:id="rId27"/>
    <p:sldId id="740" r:id="rId28"/>
    <p:sldId id="741" r:id="rId29"/>
    <p:sldId id="743" r:id="rId30"/>
    <p:sldId id="742" r:id="rId31"/>
    <p:sldId id="744" r:id="rId32"/>
    <p:sldId id="745" r:id="rId33"/>
    <p:sldId id="746" r:id="rId34"/>
    <p:sldId id="747" r:id="rId35"/>
    <p:sldId id="606" r:id="rId36"/>
    <p:sldId id="748" r:id="rId37"/>
    <p:sldId id="607" r:id="rId38"/>
    <p:sldId id="749" r:id="rId39"/>
    <p:sldId id="750" r:id="rId40"/>
    <p:sldId id="751" r:id="rId41"/>
    <p:sldId id="752" r:id="rId42"/>
    <p:sldId id="753" r:id="rId43"/>
    <p:sldId id="754" r:id="rId44"/>
    <p:sldId id="756" r:id="rId45"/>
    <p:sldId id="674" r:id="rId46"/>
    <p:sldId id="762" r:id="rId47"/>
    <p:sldId id="765" r:id="rId48"/>
    <p:sldId id="766" r:id="rId49"/>
    <p:sldId id="767" r:id="rId50"/>
    <p:sldId id="768" r:id="rId51"/>
    <p:sldId id="764" r:id="rId52"/>
    <p:sldId id="608" r:id="rId53"/>
    <p:sldId id="757" r:id="rId54"/>
    <p:sldId id="758" r:id="rId55"/>
    <p:sldId id="759" r:id="rId56"/>
    <p:sldId id="774" r:id="rId57"/>
    <p:sldId id="760" r:id="rId58"/>
    <p:sldId id="761" r:id="rId59"/>
    <p:sldId id="769" r:id="rId60"/>
    <p:sldId id="771" r:id="rId61"/>
    <p:sldId id="770" r:id="rId62"/>
    <p:sldId id="772" r:id="rId63"/>
    <p:sldId id="773" r:id="rId64"/>
    <p:sldId id="346" r:id="rId65"/>
    <p:sldId id="266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VII.1. GP1: Using additional performance metrics beyond loss" id="{4D6161DC-301B-4E30-8495-B37D0CB5A812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VII.2. GP2: Train-test-validation split" id="{3220CC68-F665-4E66-9217-9602DC36D835}">
          <p14:sldIdLst>
            <p14:sldId id="728"/>
            <p14:sldId id="60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3"/>
            <p14:sldId id="742"/>
            <p14:sldId id="744"/>
            <p14:sldId id="745"/>
            <p14:sldId id="746"/>
          </p14:sldIdLst>
        </p14:section>
        <p14:section name="VII.3. GP3: Early stopping for trainers" id="{2775C146-CC13-4E6F-A885-534CE1C67D76}">
          <p14:sldIdLst>
            <p14:sldId id="747"/>
            <p14:sldId id="606"/>
            <p14:sldId id="748"/>
          </p14:sldIdLst>
        </p14:section>
        <p14:section name="VII.4. GP4: Saver and loader functions" id="{C695EFD3-5A29-4D0A-AB2D-DC41C7A2FB1A}">
          <p14:sldIdLst>
            <p14:sldId id="607"/>
            <p14:sldId id="749"/>
            <p14:sldId id="750"/>
            <p14:sldId id="751"/>
            <p14:sldId id="752"/>
            <p14:sldId id="753"/>
            <p14:sldId id="754"/>
            <p14:sldId id="756"/>
          </p14:sldIdLst>
        </p14:section>
        <p14:section name="VII.4. What is best? More layers or more neurons?" id="{1A92015B-DA55-4FF7-AFBF-2B6C205FA1DA}">
          <p14:sldIdLst>
            <p14:sldId id="674"/>
            <p14:sldId id="762"/>
            <p14:sldId id="765"/>
            <p14:sldId id="766"/>
            <p14:sldId id="767"/>
            <p14:sldId id="768"/>
            <p14:sldId id="764"/>
          </p14:sldIdLst>
        </p14:section>
        <p14:section name="VII.5. Hyperparameter searching" id="{9DF854B9-B1FF-4998-A2D8-9E9AEA42D2D4}">
          <p14:sldIdLst>
            <p14:sldId id="608"/>
            <p14:sldId id="757"/>
            <p14:sldId id="758"/>
            <p14:sldId id="759"/>
            <p14:sldId id="774"/>
          </p14:sldIdLst>
        </p14:section>
        <p14:section name="Bonus - Notebook 8 Answers &amp; Discussion" id="{403B76AB-862D-4E93-BAED-89E1AA8752B9}">
          <p14:sldIdLst>
            <p14:sldId id="760"/>
            <p14:sldId id="761"/>
            <p14:sldId id="769"/>
            <p14:sldId id="771"/>
            <p14:sldId id="770"/>
            <p14:sldId id="772"/>
            <p14:sldId id="773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7C15C1-612B-4140-B47C-F9FAFF7FF63B}" v="117" dt="2024-01-26T02:51:28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8" d="100"/>
          <a:sy n="78" d="100"/>
        </p:scale>
        <p:origin x="85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65E4956F-D451-4500-9E30-0B766A8405C4}"/>
    <pc:docChg chg="undo custSel addSld delSld modSld sldOrd delSection modSection">
      <pc:chgData name="Matthieu De Mari" userId="dfb708c9-d8dc-439f-9a3b-c772bf4a311c" providerId="ADAL" clId="{65E4956F-D451-4500-9E30-0B766A8405C4}" dt="2023-02-01T01:43:30.406" v="13770" actId="20577"/>
      <pc:docMkLst>
        <pc:docMk/>
      </pc:docMkLst>
      <pc:sldChg chg="modSp mod">
        <pc:chgData name="Matthieu De Mari" userId="dfb708c9-d8dc-439f-9a3b-c772bf4a311c" providerId="ADAL" clId="{65E4956F-D451-4500-9E30-0B766A8405C4}" dt="2023-01-31T09:35:27.145" v="13756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65E4956F-D451-4500-9E30-0B766A8405C4}" dt="2023-01-31T09:35:27.145" v="13756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del mod">
        <pc:chgData name="Matthieu De Mari" userId="dfb708c9-d8dc-439f-9a3b-c772bf4a311c" providerId="ADAL" clId="{65E4956F-D451-4500-9E30-0B766A8405C4}" dt="2023-01-31T08:30:07.484" v="9685" actId="47"/>
        <pc:sldMkLst>
          <pc:docMk/>
          <pc:sldMk cId="3880949074" sldId="267"/>
        </pc:sldMkLst>
        <pc:spChg chg="mod">
          <ac:chgData name="Matthieu De Mari" userId="dfb708c9-d8dc-439f-9a3b-c772bf4a311c" providerId="ADAL" clId="{65E4956F-D451-4500-9E30-0B766A8405C4}" dt="2023-01-31T06:36:00.852" v="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mod">
        <pc:chgData name="Matthieu De Mari" userId="dfb708c9-d8dc-439f-9a3b-c772bf4a311c" providerId="ADAL" clId="{65E4956F-D451-4500-9E30-0B766A8405C4}" dt="2023-01-31T06:35:51.650" v="185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65E4956F-D451-4500-9E30-0B766A8405C4}" dt="2023-01-31T06:35:51.650" v="185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mod">
        <pc:chgData name="Matthieu De Mari" userId="dfb708c9-d8dc-439f-9a3b-c772bf4a311c" providerId="ADAL" clId="{65E4956F-D451-4500-9E30-0B766A8405C4}" dt="2023-01-31T06:31:05.336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65E4956F-D451-4500-9E30-0B766A8405C4}" dt="2023-01-31T06:31:05.336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208516839" sldId="564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506094589" sldId="565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861982866" sldId="566"/>
        </pc:sldMkLst>
      </pc:sldChg>
      <pc:sldChg chg="modSp del mod">
        <pc:chgData name="Matthieu De Mari" userId="dfb708c9-d8dc-439f-9a3b-c772bf4a311c" providerId="ADAL" clId="{65E4956F-D451-4500-9E30-0B766A8405C4}" dt="2023-01-31T08:30:08.853" v="9686" actId="47"/>
        <pc:sldMkLst>
          <pc:docMk/>
          <pc:sldMk cId="548617228" sldId="570"/>
        </pc:sldMkLst>
        <pc:spChg chg="mod">
          <ac:chgData name="Matthieu De Mari" userId="dfb708c9-d8dc-439f-9a3b-c772bf4a311c" providerId="ADAL" clId="{65E4956F-D451-4500-9E30-0B766A8405C4}" dt="2023-01-31T06:36:16.806" v="214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620224169" sldId="577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4187107" sldId="578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3045576156" sldId="57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134879360" sldId="581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162878205" sldId="582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2761289253" sldId="58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17159219" sldId="58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137211541" sldId="59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47484205" sldId="59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018312753" sldId="592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262392835" sldId="59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763709586" sldId="594"/>
        </pc:sldMkLst>
      </pc:sldChg>
      <pc:sldChg chg="del">
        <pc:chgData name="Matthieu De Mari" userId="dfb708c9-d8dc-439f-9a3b-c772bf4a311c" providerId="ADAL" clId="{65E4956F-D451-4500-9E30-0B766A8405C4}" dt="2023-01-31T06:31:34.710" v="11" actId="47"/>
        <pc:sldMkLst>
          <pc:docMk/>
          <pc:sldMk cId="2102102519" sldId="5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259418059" sldId="597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293608690" sldId="598"/>
        </pc:sldMkLst>
      </pc:sldChg>
      <pc:sldChg chg="del">
        <pc:chgData name="Matthieu De Mari" userId="dfb708c9-d8dc-439f-9a3b-c772bf4a311c" providerId="ADAL" clId="{65E4956F-D451-4500-9E30-0B766A8405C4}" dt="2023-01-31T06:32:03.535" v="21" actId="47"/>
        <pc:sldMkLst>
          <pc:docMk/>
          <pc:sldMk cId="3311162221" sldId="600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4164146941" sldId="601"/>
        </pc:sldMkLst>
      </pc:sldChg>
      <pc:sldChg chg="modSp mod">
        <pc:chgData name="Matthieu De Mari" userId="dfb708c9-d8dc-439f-9a3b-c772bf4a311c" providerId="ADAL" clId="{65E4956F-D451-4500-9E30-0B766A8405C4}" dt="2023-01-31T07:00:34.116" v="2879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65E4956F-D451-4500-9E30-0B766A8405C4}" dt="2023-01-31T06:35:16.775" v="160" actId="20577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00:34.116" v="2879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7:54:28.299" v="7350" actId="20577"/>
        <pc:sldMkLst>
          <pc:docMk/>
          <pc:sldMk cId="2602861072" sldId="606"/>
        </pc:sldMkLst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2" creationId="{CE99667D-D416-D590-758C-3F6147CCC037}"/>
          </ac:spMkLst>
        </pc:spChg>
        <pc:spChg chg="del mod ord">
          <ac:chgData name="Matthieu De Mari" userId="dfb708c9-d8dc-439f-9a3b-c772bf4a311c" providerId="ADAL" clId="{65E4956F-D451-4500-9E30-0B766A8405C4}" dt="2023-01-31T07:48:49.427" v="6571" actId="700"/>
          <ac:spMkLst>
            <pc:docMk/>
            <pc:sldMk cId="2602861072" sldId="606"/>
            <ac:spMk id="3" creationId="{68CE1F6F-8727-DA25-8D38-14ED9685F408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4" creationId="{7A814AE2-897C-2B60-1033-015B0DF0068C}"/>
          </ac:spMkLst>
        </pc:spChg>
        <pc:spChg chg="add mod ord">
          <ac:chgData name="Matthieu De Mari" userId="dfb708c9-d8dc-439f-9a3b-c772bf4a311c" providerId="ADAL" clId="{65E4956F-D451-4500-9E30-0B766A8405C4}" dt="2023-01-31T07:54:28.299" v="7350" actId="20577"/>
          <ac:spMkLst>
            <pc:docMk/>
            <pc:sldMk cId="2602861072" sldId="606"/>
            <ac:spMk id="5" creationId="{4DE7EC8E-262A-539E-A4A9-D3B1A09420A4}"/>
          </ac:spMkLst>
        </pc:spChg>
        <pc:spChg chg="add del mod ord">
          <ac:chgData name="Matthieu De Mari" userId="dfb708c9-d8dc-439f-9a3b-c772bf4a311c" providerId="ADAL" clId="{65E4956F-D451-4500-9E30-0B766A8405C4}" dt="2023-01-31T07:48:55.079" v="6575" actId="700"/>
          <ac:spMkLst>
            <pc:docMk/>
            <pc:sldMk cId="2602861072" sldId="606"/>
            <ac:spMk id="6" creationId="{43E4B2D7-613B-E715-E30D-31ED8CA8B9A6}"/>
          </ac:spMkLst>
        </pc:spChg>
        <pc:spChg chg="add mod ord">
          <ac:chgData name="Matthieu De Mari" userId="dfb708c9-d8dc-439f-9a3b-c772bf4a311c" providerId="ADAL" clId="{65E4956F-D451-4500-9E30-0B766A8405C4}" dt="2023-01-31T07:50:57.202" v="6791"/>
          <ac:spMkLst>
            <pc:docMk/>
            <pc:sldMk cId="2602861072" sldId="606"/>
            <ac:spMk id="7" creationId="{ACCFC115-D90A-89D3-E778-7BD3A558AEB6}"/>
          </ac:spMkLst>
        </pc:spChg>
        <pc:picChg chg="add del mod">
          <ac:chgData name="Matthieu De Mari" userId="dfb708c9-d8dc-439f-9a3b-c772bf4a311c" providerId="ADAL" clId="{65E4956F-D451-4500-9E30-0B766A8405C4}" dt="2023-01-31T07:49:24.687" v="6581" actId="478"/>
          <ac:picMkLst>
            <pc:docMk/>
            <pc:sldMk cId="2602861072" sldId="606"/>
            <ac:picMk id="9" creationId="{1177251F-6D94-79D5-FF38-797D914A9CD8}"/>
          </ac:picMkLst>
        </pc:picChg>
        <pc:picChg chg="add mod">
          <ac:chgData name="Matthieu De Mari" userId="dfb708c9-d8dc-439f-9a3b-c772bf4a311c" providerId="ADAL" clId="{65E4956F-D451-4500-9E30-0B766A8405C4}" dt="2023-01-31T07:52:45.876" v="7194" actId="1076"/>
          <ac:picMkLst>
            <pc:docMk/>
            <pc:sldMk cId="2602861072" sldId="606"/>
            <ac:picMk id="11" creationId="{EF513E39-7B7F-4BB2-5D21-35BCCD809D6F}"/>
          </ac:picMkLst>
        </pc:picChg>
      </pc:sldChg>
      <pc:sldChg chg="modSp mod">
        <pc:chgData name="Matthieu De Mari" userId="dfb708c9-d8dc-439f-9a3b-c772bf4a311c" providerId="ADAL" clId="{65E4956F-D451-4500-9E30-0B766A8405C4}" dt="2023-01-31T08:00:24.947" v="7930" actId="207"/>
        <pc:sldMkLst>
          <pc:docMk/>
          <pc:sldMk cId="931835860" sldId="607"/>
        </pc:sldMkLst>
        <pc:spChg chg="mod">
          <ac:chgData name="Matthieu De Mari" userId="dfb708c9-d8dc-439f-9a3b-c772bf4a311c" providerId="ADAL" clId="{65E4956F-D451-4500-9E30-0B766A8405C4}" dt="2023-01-31T07:55:49.478" v="7630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65E4956F-D451-4500-9E30-0B766A8405C4}" dt="2023-01-31T08:00:24.947" v="7930" actId="207"/>
          <ac:spMkLst>
            <pc:docMk/>
            <pc:sldMk cId="931835860" sldId="607"/>
            <ac:spMk id="3" creationId="{CE89A62E-0A02-E5E6-C125-17199041EEA2}"/>
          </ac:spMkLst>
        </pc:spChg>
      </pc:sldChg>
      <pc:sldChg chg="addSp delSp modSp mod modClrScheme chgLayout">
        <pc:chgData name="Matthieu De Mari" userId="dfb708c9-d8dc-439f-9a3b-c772bf4a311c" providerId="ADAL" clId="{65E4956F-D451-4500-9E30-0B766A8405C4}" dt="2023-01-31T08:21:15.348" v="9175" actId="113"/>
        <pc:sldMkLst>
          <pc:docMk/>
          <pc:sldMk cId="1567954153" sldId="608"/>
        </pc:sldMkLst>
        <pc:spChg chg="del mod ord">
          <ac:chgData name="Matthieu De Mari" userId="dfb708c9-d8dc-439f-9a3b-c772bf4a311c" providerId="ADAL" clId="{65E4956F-D451-4500-9E30-0B766A8405C4}" dt="2023-01-31T08:16:45.956" v="8476" actId="700"/>
          <ac:spMkLst>
            <pc:docMk/>
            <pc:sldMk cId="1567954153" sldId="608"/>
            <ac:spMk id="2" creationId="{D7A3AFC1-277E-5F5A-5392-46CE22850D97}"/>
          </ac:spMkLst>
        </pc:spChg>
        <pc:spChg chg="mod ord">
          <ac:chgData name="Matthieu De Mari" userId="dfb708c9-d8dc-439f-9a3b-c772bf4a311c" providerId="ADAL" clId="{65E4956F-D451-4500-9E30-0B766A8405C4}" dt="2023-01-31T08:21:02.704" v="9158" actId="27636"/>
          <ac:spMkLst>
            <pc:docMk/>
            <pc:sldMk cId="1567954153" sldId="608"/>
            <ac:spMk id="3" creationId="{22FE9C94-E2A2-3EF4-0E00-C6BD6C7A59F7}"/>
          </ac:spMkLst>
        </pc:spChg>
        <pc:spChg chg="add mod ord">
          <ac:chgData name="Matthieu De Mari" userId="dfb708c9-d8dc-439f-9a3b-c772bf4a311c" providerId="ADAL" clId="{65E4956F-D451-4500-9E30-0B766A8405C4}" dt="2023-01-31T08:17:33.476" v="8612" actId="700"/>
          <ac:spMkLst>
            <pc:docMk/>
            <pc:sldMk cId="1567954153" sldId="608"/>
            <ac:spMk id="4" creationId="{E7F0E842-4644-CF1E-50C0-F47AEFAA97C7}"/>
          </ac:spMkLst>
        </pc:spChg>
        <pc:spChg chg="add del mod ord">
          <ac:chgData name="Matthieu De Mari" userId="dfb708c9-d8dc-439f-9a3b-c772bf4a311c" providerId="ADAL" clId="{65E4956F-D451-4500-9E30-0B766A8405C4}" dt="2023-01-31T08:16:48.194" v="8477" actId="478"/>
          <ac:spMkLst>
            <pc:docMk/>
            <pc:sldMk cId="1567954153" sldId="608"/>
            <ac:spMk id="6" creationId="{C53F831F-4E1A-6EFB-A4AD-DA28A017049C}"/>
          </ac:spMkLst>
        </pc:spChg>
        <pc:spChg chg="add mod ord">
          <ac:chgData name="Matthieu De Mari" userId="dfb708c9-d8dc-439f-9a3b-c772bf4a311c" providerId="ADAL" clId="{65E4956F-D451-4500-9E30-0B766A8405C4}" dt="2023-01-31T08:21:15.348" v="9175" actId="113"/>
          <ac:spMkLst>
            <pc:docMk/>
            <pc:sldMk cId="1567954153" sldId="608"/>
            <ac:spMk id="7" creationId="{49136D8F-B9EF-6EE4-1C7D-9B7FF44C5281}"/>
          </ac:spMkLst>
        </pc:spChg>
        <pc:picChg chg="del mod">
          <ac:chgData name="Matthieu De Mari" userId="dfb708c9-d8dc-439f-9a3b-c772bf4a311c" providerId="ADAL" clId="{65E4956F-D451-4500-9E30-0B766A8405C4}" dt="2023-01-31T08:17:31.135" v="8611" actId="478"/>
          <ac:picMkLst>
            <pc:docMk/>
            <pc:sldMk cId="1567954153" sldId="608"/>
            <ac:picMk id="5" creationId="{45E73179-634A-C030-DA64-295791FD5EA9}"/>
          </ac:picMkLst>
        </pc:picChg>
      </pc:sldChg>
      <pc:sldChg chg="del">
        <pc:chgData name="Matthieu De Mari" userId="dfb708c9-d8dc-439f-9a3b-c772bf4a311c" providerId="ADAL" clId="{65E4956F-D451-4500-9E30-0B766A8405C4}" dt="2023-01-31T06:35:38.148" v="163" actId="47"/>
        <pc:sldMkLst>
          <pc:docMk/>
          <pc:sldMk cId="3917875204" sldId="609"/>
        </pc:sldMkLst>
      </pc:sldChg>
      <pc:sldChg chg="del">
        <pc:chgData name="Matthieu De Mari" userId="dfb708c9-d8dc-439f-9a3b-c772bf4a311c" providerId="ADAL" clId="{65E4956F-D451-4500-9E30-0B766A8405C4}" dt="2023-01-31T06:31:07.981" v="2" actId="47"/>
        <pc:sldMkLst>
          <pc:docMk/>
          <pc:sldMk cId="1730252268" sldId="610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761190662" sldId="611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58868029" sldId="612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022404027" sldId="613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1753207108" sldId="614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3213143018" sldId="615"/>
        </pc:sldMkLst>
      </pc:sldChg>
      <pc:sldChg chg="del">
        <pc:chgData name="Matthieu De Mari" userId="dfb708c9-d8dc-439f-9a3b-c772bf4a311c" providerId="ADAL" clId="{65E4956F-D451-4500-9E30-0B766A8405C4}" dt="2023-01-31T06:31:09.155" v="3" actId="47"/>
        <pc:sldMkLst>
          <pc:docMk/>
          <pc:sldMk cId="272248794" sldId="616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2692074968" sldId="617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946452131" sldId="61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4058780272" sldId="619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019639347" sldId="620"/>
        </pc:sldMkLst>
      </pc:sldChg>
      <pc:sldChg chg="del">
        <pc:chgData name="Matthieu De Mari" userId="dfb708c9-d8dc-439f-9a3b-c772bf4a311c" providerId="ADAL" clId="{65E4956F-D451-4500-9E30-0B766A8405C4}" dt="2023-01-31T06:36:18.851" v="215" actId="47"/>
        <pc:sldMkLst>
          <pc:docMk/>
          <pc:sldMk cId="2981252275" sldId="621"/>
        </pc:sldMkLst>
      </pc:sldChg>
      <pc:sldChg chg="del">
        <pc:chgData name="Matthieu De Mari" userId="dfb708c9-d8dc-439f-9a3b-c772bf4a311c" providerId="ADAL" clId="{65E4956F-D451-4500-9E30-0B766A8405C4}" dt="2023-01-31T06:36:23.318" v="216" actId="47"/>
        <pc:sldMkLst>
          <pc:docMk/>
          <pc:sldMk cId="373424118" sldId="622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973345057" sldId="623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2828335016" sldId="62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739961688" sldId="62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370451381" sldId="62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43533983" sldId="62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194419191" sldId="628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971053656" sldId="629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481962592" sldId="630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446899153" sldId="631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108370273" sldId="632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1116604702" sldId="633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709894763" sldId="634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464844892" sldId="635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83574109" sldId="636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3136411561" sldId="637"/>
        </pc:sldMkLst>
      </pc:sldChg>
      <pc:sldChg chg="del">
        <pc:chgData name="Matthieu De Mari" userId="dfb708c9-d8dc-439f-9a3b-c772bf4a311c" providerId="ADAL" clId="{65E4956F-D451-4500-9E30-0B766A8405C4}" dt="2023-01-31T06:31:12.445" v="6" actId="47"/>
        <pc:sldMkLst>
          <pc:docMk/>
          <pc:sldMk cId="2999193099" sldId="638"/>
        </pc:sldMkLst>
      </pc:sldChg>
      <pc:sldChg chg="del">
        <pc:chgData name="Matthieu De Mari" userId="dfb708c9-d8dc-439f-9a3b-c772bf4a311c" providerId="ADAL" clId="{65E4956F-D451-4500-9E30-0B766A8405C4}" dt="2023-01-31T06:31:10.524" v="4" actId="47"/>
        <pc:sldMkLst>
          <pc:docMk/>
          <pc:sldMk cId="3336176760" sldId="639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352703959" sldId="640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269279707" sldId="641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2948259004" sldId="642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839997861" sldId="643"/>
        </pc:sldMkLst>
      </pc:sldChg>
      <pc:sldChg chg="del">
        <pc:chgData name="Matthieu De Mari" userId="dfb708c9-d8dc-439f-9a3b-c772bf4a311c" providerId="ADAL" clId="{65E4956F-D451-4500-9E30-0B766A8405C4}" dt="2023-01-31T06:31:13.359" v="7" actId="47"/>
        <pc:sldMkLst>
          <pc:docMk/>
          <pc:sldMk cId="3061501488" sldId="644"/>
        </pc:sldMkLst>
      </pc:sldChg>
      <pc:sldChg chg="del">
        <pc:chgData name="Matthieu De Mari" userId="dfb708c9-d8dc-439f-9a3b-c772bf4a311c" providerId="ADAL" clId="{65E4956F-D451-4500-9E30-0B766A8405C4}" dt="2023-01-31T06:31:11.462" v="5" actId="47"/>
        <pc:sldMkLst>
          <pc:docMk/>
          <pc:sldMk cId="3664711723" sldId="645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098360026" sldId="646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1535134496" sldId="647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39167993" sldId="648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687017678" sldId="649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530835176" sldId="650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3661229859" sldId="651"/>
        </pc:sldMkLst>
      </pc:sldChg>
      <pc:sldChg chg="del">
        <pc:chgData name="Matthieu De Mari" userId="dfb708c9-d8dc-439f-9a3b-c772bf4a311c" providerId="ADAL" clId="{65E4956F-D451-4500-9E30-0B766A8405C4}" dt="2023-01-31T06:31:14.362" v="8" actId="47"/>
        <pc:sldMkLst>
          <pc:docMk/>
          <pc:sldMk cId="2836012066" sldId="65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384011022" sldId="65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688481620" sldId="654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673354424" sldId="657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348532138" sldId="658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5040033" sldId="659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151550002" sldId="660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857752855" sldId="661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2494984745" sldId="66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831247243" sldId="663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506948723" sldId="665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934051886" sldId="666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1442844384" sldId="667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521149575" sldId="668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920253235" sldId="669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23759810" sldId="670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207623938" sldId="671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3207845161" sldId="672"/>
        </pc:sldMkLst>
      </pc:sldChg>
      <pc:sldChg chg="del">
        <pc:chgData name="Matthieu De Mari" userId="dfb708c9-d8dc-439f-9a3b-c772bf4a311c" providerId="ADAL" clId="{65E4956F-D451-4500-9E30-0B766A8405C4}" dt="2023-01-31T06:31:18.872" v="10" actId="47"/>
        <pc:sldMkLst>
          <pc:docMk/>
          <pc:sldMk cId="179957487" sldId="673"/>
        </pc:sldMkLst>
      </pc:sldChg>
      <pc:sldChg chg="addSp delSp modSp mod modClrScheme chgLayout">
        <pc:chgData name="Matthieu De Mari" userId="dfb708c9-d8dc-439f-9a3b-c772bf4a311c" providerId="ADAL" clId="{65E4956F-D451-4500-9E30-0B766A8405C4}" dt="2023-01-31T08:50:10.353" v="10353" actId="20577"/>
        <pc:sldMkLst>
          <pc:docMk/>
          <pc:sldMk cId="3297131487" sldId="674"/>
        </pc:sldMkLst>
        <pc:spChg chg="mod ord">
          <ac:chgData name="Matthieu De Mari" userId="dfb708c9-d8dc-439f-9a3b-c772bf4a311c" providerId="ADAL" clId="{65E4956F-D451-4500-9E30-0B766A8405C4}" dt="2023-01-31T08:47:33.088" v="10291" actId="700"/>
          <ac:spMkLst>
            <pc:docMk/>
            <pc:sldMk cId="3297131487" sldId="674"/>
            <ac:spMk id="2" creationId="{0F218DB6-D354-E336-2986-E32EFFEBB60E}"/>
          </ac:spMkLst>
        </pc:spChg>
        <pc:spChg chg="mod ord">
          <ac:chgData name="Matthieu De Mari" userId="dfb708c9-d8dc-439f-9a3b-c772bf4a311c" providerId="ADAL" clId="{65E4956F-D451-4500-9E30-0B766A8405C4}" dt="2023-01-31T08:50:10.353" v="10353" actId="20577"/>
          <ac:spMkLst>
            <pc:docMk/>
            <pc:sldMk cId="3297131487" sldId="674"/>
            <ac:spMk id="3" creationId="{03A6D8B5-001B-FE1E-61F3-468A2097ADCF}"/>
          </ac:spMkLst>
        </pc:spChg>
        <pc:spChg chg="add del mod ord">
          <ac:chgData name="Matthieu De Mari" userId="dfb708c9-d8dc-439f-9a3b-c772bf4a311c" providerId="ADAL" clId="{65E4956F-D451-4500-9E30-0B766A8405C4}" dt="2023-01-31T08:47:36.970" v="10293" actId="478"/>
          <ac:spMkLst>
            <pc:docMk/>
            <pc:sldMk cId="3297131487" sldId="674"/>
            <ac:spMk id="4" creationId="{E2985F34-49BA-F0ED-A4A8-AA42197152E4}"/>
          </ac:spMkLst>
        </pc:spChg>
        <pc:picChg chg="add del mod">
          <ac:chgData name="Matthieu De Mari" userId="dfb708c9-d8dc-439f-9a3b-c772bf4a311c" providerId="ADAL" clId="{65E4956F-D451-4500-9E30-0B766A8405C4}" dt="2023-01-31T08:49:45.868" v="10299" actId="478"/>
          <ac:picMkLst>
            <pc:docMk/>
            <pc:sldMk cId="3297131487" sldId="674"/>
            <ac:picMk id="6" creationId="{FCAA24B0-842E-AC7D-0C47-BE3473ABC081}"/>
          </ac:picMkLst>
        </pc:picChg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897058542" sldId="67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35649016" sldId="67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84541142" sldId="67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352100971" sldId="67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81861631" sldId="67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70980310" sldId="68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553405563" sldId="68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61894177" sldId="68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842754368" sldId="68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71935524" sldId="68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24200857" sldId="68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16766390" sldId="68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52498485" sldId="68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712839065" sldId="68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050198808" sldId="689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379410033" sldId="69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893661445" sldId="69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820192749" sldId="69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510609202" sldId="693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477522753" sldId="694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3039662996" sldId="695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185010345" sldId="696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048734105" sldId="697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1974998153" sldId="698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280828406" sldId="700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2900435530" sldId="701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760391290" sldId="702"/>
        </pc:sldMkLst>
      </pc:sldChg>
      <pc:sldChg chg="del">
        <pc:chgData name="Matthieu De Mari" userId="dfb708c9-d8dc-439f-9a3b-c772bf4a311c" providerId="ADAL" clId="{65E4956F-D451-4500-9E30-0B766A8405C4}" dt="2023-01-31T06:31:37.904" v="12" actId="47"/>
        <pc:sldMkLst>
          <pc:docMk/>
          <pc:sldMk cId="461197934" sldId="703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1199445996" sldId="704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621017340" sldId="705"/>
        </pc:sldMkLst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3364363566" sldId="706"/>
        </pc:sldMkLst>
      </pc:sldChg>
      <pc:sldChg chg="del">
        <pc:chgData name="Matthieu De Mari" userId="dfb708c9-d8dc-439f-9a3b-c772bf4a311c" providerId="ADAL" clId="{65E4956F-D451-4500-9E30-0B766A8405C4}" dt="2023-01-31T06:32:11.293" v="23" actId="47"/>
        <pc:sldMkLst>
          <pc:docMk/>
          <pc:sldMk cId="2839706738" sldId="707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886300301" sldId="708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93678850" sldId="709"/>
        </pc:sldMkLst>
      </pc:sldChg>
      <pc:sldChg chg="modSp del">
        <pc:chgData name="Matthieu De Mari" userId="dfb708c9-d8dc-439f-9a3b-c772bf4a311c" providerId="ADAL" clId="{65E4956F-D451-4500-9E30-0B766A8405C4}" dt="2023-01-31T06:31:57.829" v="17" actId="47"/>
        <pc:sldMkLst>
          <pc:docMk/>
          <pc:sldMk cId="2174010932" sldId="710"/>
        </pc:sldMkLst>
        <pc:spChg chg="mod">
          <ac:chgData name="Matthieu De Mari" userId="dfb708c9-d8dc-439f-9a3b-c772bf4a311c" providerId="ADAL" clId="{65E4956F-D451-4500-9E30-0B766A8405C4}" dt="2023-01-31T06:31:55.844" v="16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del">
        <pc:chgData name="Matthieu De Mari" userId="dfb708c9-d8dc-439f-9a3b-c772bf4a311c" providerId="ADAL" clId="{65E4956F-D451-4500-9E30-0B766A8405C4}" dt="2023-01-31T06:32:01.533" v="19" actId="47"/>
        <pc:sldMkLst>
          <pc:docMk/>
          <pc:sldMk cId="2852060684" sldId="711"/>
        </pc:sldMkLst>
      </pc:sldChg>
      <pc:sldChg chg="del">
        <pc:chgData name="Matthieu De Mari" userId="dfb708c9-d8dc-439f-9a3b-c772bf4a311c" providerId="ADAL" clId="{65E4956F-D451-4500-9E30-0B766A8405C4}" dt="2023-01-31T06:32:19.110" v="27" actId="47"/>
        <pc:sldMkLst>
          <pc:docMk/>
          <pc:sldMk cId="2506327505" sldId="712"/>
        </pc:sldMkLst>
      </pc:sldChg>
      <pc:sldChg chg="del">
        <pc:chgData name="Matthieu De Mari" userId="dfb708c9-d8dc-439f-9a3b-c772bf4a311c" providerId="ADAL" clId="{65E4956F-D451-4500-9E30-0B766A8405C4}" dt="2023-01-31T06:31:17.571" v="9" actId="47"/>
        <pc:sldMkLst>
          <pc:docMk/>
          <pc:sldMk cId="3738069086" sldId="713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3349250659" sldId="714"/>
        </pc:sldMkLst>
      </pc:sldChg>
      <pc:sldChg chg="del">
        <pc:chgData name="Matthieu De Mari" userId="dfb708c9-d8dc-439f-9a3b-c772bf4a311c" providerId="ADAL" clId="{65E4956F-D451-4500-9E30-0B766A8405C4}" dt="2023-01-31T06:31:59.988" v="18" actId="47"/>
        <pc:sldMkLst>
          <pc:docMk/>
          <pc:sldMk cId="1608300019" sldId="715"/>
        </pc:sldMkLst>
      </pc:sldChg>
      <pc:sldChg chg="del">
        <pc:chgData name="Matthieu De Mari" userId="dfb708c9-d8dc-439f-9a3b-c772bf4a311c" providerId="ADAL" clId="{65E4956F-D451-4500-9E30-0B766A8405C4}" dt="2023-01-31T06:32:04.778" v="22" actId="47"/>
        <pc:sldMkLst>
          <pc:docMk/>
          <pc:sldMk cId="4114755130" sldId="716"/>
        </pc:sldMkLst>
      </pc:sldChg>
      <pc:sldChg chg="del">
        <pc:chgData name="Matthieu De Mari" userId="dfb708c9-d8dc-439f-9a3b-c772bf4a311c" providerId="ADAL" clId="{65E4956F-D451-4500-9E30-0B766A8405C4}" dt="2023-01-31T06:36:06.283" v="203" actId="47"/>
        <pc:sldMkLst>
          <pc:docMk/>
          <pc:sldMk cId="1303367200" sldId="717"/>
        </pc:sldMkLst>
      </pc:sldChg>
      <pc:sldChg chg="del">
        <pc:chgData name="Matthieu De Mari" userId="dfb708c9-d8dc-439f-9a3b-c772bf4a311c" providerId="ADAL" clId="{65E4956F-D451-4500-9E30-0B766A8405C4}" dt="2023-01-31T06:32:15.058" v="24" actId="47"/>
        <pc:sldMkLst>
          <pc:docMk/>
          <pc:sldMk cId="407713358" sldId="718"/>
        </pc:sldMkLst>
      </pc:sldChg>
      <pc:sldChg chg="modSp add mod">
        <pc:chgData name="Matthieu De Mari" userId="dfb708c9-d8dc-439f-9a3b-c772bf4a311c" providerId="ADAL" clId="{65E4956F-D451-4500-9E30-0B766A8405C4}" dt="2023-01-31T06:44:19.208" v="1110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65E4956F-D451-4500-9E30-0B766A8405C4}" dt="2023-01-31T06:37:18.725" v="262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6:44:19.208" v="1110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addSp modSp add mod">
        <pc:chgData name="Matthieu De Mari" userId="dfb708c9-d8dc-439f-9a3b-c772bf4a311c" providerId="ADAL" clId="{65E4956F-D451-4500-9E30-0B766A8405C4}" dt="2023-01-31T06:44:53.676" v="1214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65E4956F-D451-4500-9E30-0B766A8405C4}" dt="2023-01-31T06:44:46.883" v="1212" actId="113"/>
          <ac:spMkLst>
            <pc:docMk/>
            <pc:sldMk cId="2312528435" sldId="719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4:53.676" v="1214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del">
        <pc:chgData name="Matthieu De Mari" userId="dfb708c9-d8dc-439f-9a3b-c772bf4a311c" providerId="ADAL" clId="{65E4956F-D451-4500-9E30-0B766A8405C4}" dt="2023-01-31T06:31:39.968" v="13" actId="47"/>
        <pc:sldMkLst>
          <pc:docMk/>
          <pc:sldMk cId="2331283285" sldId="719"/>
        </pc:sldMkLst>
      </pc:sldChg>
      <pc:sldChg chg="del">
        <pc:chgData name="Matthieu De Mari" userId="dfb708c9-d8dc-439f-9a3b-c772bf4a311c" providerId="ADAL" clId="{65E4956F-D451-4500-9E30-0B766A8405C4}" dt="2023-01-31T06:31:47.309" v="14" actId="47"/>
        <pc:sldMkLst>
          <pc:docMk/>
          <pc:sldMk cId="1144693485" sldId="720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46:03.388" v="1363" actId="1076"/>
        <pc:sldMkLst>
          <pc:docMk/>
          <pc:sldMk cId="2770032369" sldId="720"/>
        </pc:sldMkLst>
        <pc:spChg chg="mod ord">
          <ac:chgData name="Matthieu De Mari" userId="dfb708c9-d8dc-439f-9a3b-c772bf4a311c" providerId="ADAL" clId="{65E4956F-D451-4500-9E30-0B766A8405C4}" dt="2023-01-31T06:45:45.628" v="1354" actId="700"/>
          <ac:spMkLst>
            <pc:docMk/>
            <pc:sldMk cId="2770032369" sldId="72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45:57.083" v="1359" actId="20577"/>
          <ac:spMkLst>
            <pc:docMk/>
            <pc:sldMk cId="2770032369" sldId="72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6:45:58.477" v="1360" actId="478"/>
          <ac:spMkLst>
            <pc:docMk/>
            <pc:sldMk cId="2770032369" sldId="720"/>
            <ac:spMk id="7" creationId="{890CBC13-9B70-339A-061E-31BDFC2C29C3}"/>
          </ac:spMkLst>
        </pc:spChg>
        <pc:picChg chg="del">
          <ac:chgData name="Matthieu De Mari" userId="dfb708c9-d8dc-439f-9a3b-c772bf4a311c" providerId="ADAL" clId="{65E4956F-D451-4500-9E30-0B766A8405C4}" dt="2023-01-31T06:45:35.820" v="1349" actId="478"/>
          <ac:picMkLst>
            <pc:docMk/>
            <pc:sldMk cId="2770032369" sldId="720"/>
            <ac:picMk id="5" creationId="{F8996842-F32B-0B52-0823-ABDB4C05DA34}"/>
          </ac:picMkLst>
        </pc:picChg>
        <pc:picChg chg="add mod">
          <ac:chgData name="Matthieu De Mari" userId="dfb708c9-d8dc-439f-9a3b-c772bf4a311c" providerId="ADAL" clId="{65E4956F-D451-4500-9E30-0B766A8405C4}" dt="2023-01-31T06:46:03.388" v="1363" actId="1076"/>
          <ac:picMkLst>
            <pc:docMk/>
            <pc:sldMk cId="2770032369" sldId="720"/>
            <ac:picMk id="6" creationId="{2481B786-0694-7C1A-F3EC-F92A6D7821FA}"/>
          </ac:picMkLst>
        </pc:picChg>
      </pc:sldChg>
      <pc:sldChg chg="del">
        <pc:chgData name="Matthieu De Mari" userId="dfb708c9-d8dc-439f-9a3b-c772bf4a311c" providerId="ADAL" clId="{65E4956F-D451-4500-9E30-0B766A8405C4}" dt="2023-01-31T06:32:02.478" v="20" actId="47"/>
        <pc:sldMkLst>
          <pc:docMk/>
          <pc:sldMk cId="1886976898" sldId="721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6:50:33.342" v="1826" actId="20577"/>
        <pc:sldMkLst>
          <pc:docMk/>
          <pc:sldMk cId="2106102665" sldId="721"/>
        </pc:sldMkLst>
        <pc:spChg chg="mod ord">
          <ac:chgData name="Matthieu De Mari" userId="dfb708c9-d8dc-439f-9a3b-c772bf4a311c" providerId="ADAL" clId="{65E4956F-D451-4500-9E30-0B766A8405C4}" dt="2023-01-31T06:47:00.134" v="1365" actId="700"/>
          <ac:spMkLst>
            <pc:docMk/>
            <pc:sldMk cId="2106102665" sldId="72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0:33.342" v="1826" actId="20577"/>
          <ac:spMkLst>
            <pc:docMk/>
            <pc:sldMk cId="2106102665" sldId="721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49:37.866" v="1798" actId="1076"/>
          <ac:picMkLst>
            <pc:docMk/>
            <pc:sldMk cId="2106102665" sldId="721"/>
            <ac:picMk id="5" creationId="{7D53ED5B-324E-7476-090D-FCAA6AF60E4C}"/>
          </ac:picMkLst>
        </pc:picChg>
        <pc:picChg chg="del">
          <ac:chgData name="Matthieu De Mari" userId="dfb708c9-d8dc-439f-9a3b-c772bf4a311c" providerId="ADAL" clId="{65E4956F-D451-4500-9E30-0B766A8405C4}" dt="2023-01-31T06:47:01.427" v="1366" actId="478"/>
          <ac:picMkLst>
            <pc:docMk/>
            <pc:sldMk cId="2106102665" sldId="721"/>
            <ac:picMk id="6" creationId="{2481B786-0694-7C1A-F3EC-F92A6D7821F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6:50:41.038" v="1831" actId="113"/>
        <pc:sldMkLst>
          <pc:docMk/>
          <pc:sldMk cId="3134756543" sldId="722"/>
        </pc:sldMkLst>
        <pc:spChg chg="mod">
          <ac:chgData name="Matthieu De Mari" userId="dfb708c9-d8dc-439f-9a3b-c772bf4a311c" providerId="ADAL" clId="{65E4956F-D451-4500-9E30-0B766A8405C4}" dt="2023-01-31T06:50:41.038" v="1831" actId="113"/>
          <ac:spMkLst>
            <pc:docMk/>
            <pc:sldMk cId="3134756543" sldId="722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49:39.541" v="1799" actId="478"/>
          <ac:picMkLst>
            <pc:docMk/>
            <pc:sldMk cId="3134756543" sldId="722"/>
            <ac:picMk id="5" creationId="{7D53ED5B-324E-7476-090D-FCAA6AF60E4C}"/>
          </ac:picMkLst>
        </pc:picChg>
        <pc:picChg chg="add mod">
          <ac:chgData name="Matthieu De Mari" userId="dfb708c9-d8dc-439f-9a3b-c772bf4a311c" providerId="ADAL" clId="{65E4956F-D451-4500-9E30-0B766A8405C4}" dt="2023-01-31T06:49:48.893" v="1803" actId="1076"/>
          <ac:picMkLst>
            <pc:docMk/>
            <pc:sldMk cId="3134756543" sldId="722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3843422896" sldId="722"/>
        </pc:sldMkLst>
      </pc:sldChg>
      <pc:sldChg chg="addSp delSp modSp add mod">
        <pc:chgData name="Matthieu De Mari" userId="dfb708c9-d8dc-439f-9a3b-c772bf4a311c" providerId="ADAL" clId="{65E4956F-D451-4500-9E30-0B766A8405C4}" dt="2023-01-31T06:51:50.872" v="1985" actId="1076"/>
        <pc:sldMkLst>
          <pc:docMk/>
          <pc:sldMk cId="1920191355" sldId="723"/>
        </pc:sldMkLst>
        <pc:spChg chg="mod">
          <ac:chgData name="Matthieu De Mari" userId="dfb708c9-d8dc-439f-9a3b-c772bf4a311c" providerId="ADAL" clId="{65E4956F-D451-4500-9E30-0B766A8405C4}" dt="2023-01-31T06:51:41.696" v="1981" actId="20577"/>
          <ac:spMkLst>
            <pc:docMk/>
            <pc:sldMk cId="1920191355" sldId="723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1:50.872" v="1985" actId="1076"/>
          <ac:picMkLst>
            <pc:docMk/>
            <pc:sldMk cId="1920191355" sldId="723"/>
            <ac:picMk id="5" creationId="{C4079C9D-8EF8-2D5B-7382-55FCE3171E8E}"/>
          </ac:picMkLst>
        </pc:picChg>
        <pc:picChg chg="del">
          <ac:chgData name="Matthieu De Mari" userId="dfb708c9-d8dc-439f-9a3b-c772bf4a311c" providerId="ADAL" clId="{65E4956F-D451-4500-9E30-0B766A8405C4}" dt="2023-01-31T06:50:46.028" v="1832" actId="478"/>
          <ac:picMkLst>
            <pc:docMk/>
            <pc:sldMk cId="1920191355" sldId="723"/>
            <ac:picMk id="6" creationId="{CED82A01-D195-2C28-A71D-87A59FBB806F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377570908" sldId="724"/>
        </pc:sldMkLst>
      </pc:sldChg>
      <pc:sldChg chg="addSp delSp modSp add mod">
        <pc:chgData name="Matthieu De Mari" userId="dfb708c9-d8dc-439f-9a3b-c772bf4a311c" providerId="ADAL" clId="{65E4956F-D451-4500-9E30-0B766A8405C4}" dt="2023-01-31T06:52:44.336" v="2111" actId="1076"/>
        <pc:sldMkLst>
          <pc:docMk/>
          <pc:sldMk cId="2920620339" sldId="724"/>
        </pc:sldMkLst>
        <pc:spChg chg="mod">
          <ac:chgData name="Matthieu De Mari" userId="dfb708c9-d8dc-439f-9a3b-c772bf4a311c" providerId="ADAL" clId="{65E4956F-D451-4500-9E30-0B766A8405C4}" dt="2023-01-31T06:52:21.191" v="2107" actId="20577"/>
          <ac:spMkLst>
            <pc:docMk/>
            <pc:sldMk cId="2920620339" sldId="724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2:17.877" v="2097" actId="478"/>
          <ac:picMkLst>
            <pc:docMk/>
            <pc:sldMk cId="2920620339" sldId="724"/>
            <ac:picMk id="5" creationId="{C4079C9D-8EF8-2D5B-7382-55FCE3171E8E}"/>
          </ac:picMkLst>
        </pc:picChg>
        <pc:picChg chg="add mod">
          <ac:chgData name="Matthieu De Mari" userId="dfb708c9-d8dc-439f-9a3b-c772bf4a311c" providerId="ADAL" clId="{65E4956F-D451-4500-9E30-0B766A8405C4}" dt="2023-01-31T06:52:44.336" v="2111" actId="1076"/>
          <ac:picMkLst>
            <pc:docMk/>
            <pc:sldMk cId="2920620339" sldId="724"/>
            <ac:picMk id="6" creationId="{4EFF7029-43C4-21B4-3400-283B786D84E9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1528440173" sldId="725"/>
        </pc:sldMkLst>
      </pc:sldChg>
      <pc:sldChg chg="addSp delSp modSp add mod">
        <pc:chgData name="Matthieu De Mari" userId="dfb708c9-d8dc-439f-9a3b-c772bf4a311c" providerId="ADAL" clId="{65E4956F-D451-4500-9E30-0B766A8405C4}" dt="2023-01-31T06:54:06.414" v="2279" actId="14100"/>
        <pc:sldMkLst>
          <pc:docMk/>
          <pc:sldMk cId="2821685648" sldId="725"/>
        </pc:sldMkLst>
        <pc:spChg chg="mod">
          <ac:chgData name="Matthieu De Mari" userId="dfb708c9-d8dc-439f-9a3b-c772bf4a311c" providerId="ADAL" clId="{65E4956F-D451-4500-9E30-0B766A8405C4}" dt="2023-01-31T06:54:06.414" v="2279" actId="14100"/>
          <ac:spMkLst>
            <pc:docMk/>
            <pc:sldMk cId="2821685648" sldId="725"/>
            <ac:spMk id="3" creationId="{0F53CA20-FD68-BCFD-A748-1DE206D1241E}"/>
          </ac:spMkLst>
        </pc:spChg>
        <pc:picChg chg="add mod">
          <ac:chgData name="Matthieu De Mari" userId="dfb708c9-d8dc-439f-9a3b-c772bf4a311c" providerId="ADAL" clId="{65E4956F-D451-4500-9E30-0B766A8405C4}" dt="2023-01-31T06:53:57.206" v="2275" actId="14100"/>
          <ac:picMkLst>
            <pc:docMk/>
            <pc:sldMk cId="2821685648" sldId="725"/>
            <ac:picMk id="5" creationId="{2C27AF9B-A891-01FC-551F-C9477D886563}"/>
          </ac:picMkLst>
        </pc:picChg>
        <pc:picChg chg="del">
          <ac:chgData name="Matthieu De Mari" userId="dfb708c9-d8dc-439f-9a3b-c772bf4a311c" providerId="ADAL" clId="{65E4956F-D451-4500-9E30-0B766A8405C4}" dt="2023-01-31T06:52:54.826" v="2113" actId="478"/>
          <ac:picMkLst>
            <pc:docMk/>
            <pc:sldMk cId="2821685648" sldId="725"/>
            <ac:picMk id="6" creationId="{4EFF7029-43C4-21B4-3400-283B786D84E9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6:54:51.892" v="2318" actId="1076"/>
        <pc:sldMkLst>
          <pc:docMk/>
          <pc:sldMk cId="1844672411" sldId="726"/>
        </pc:sldMkLst>
        <pc:spChg chg="mod ord">
          <ac:chgData name="Matthieu De Mari" userId="dfb708c9-d8dc-439f-9a3b-c772bf4a311c" providerId="ADAL" clId="{65E4956F-D451-4500-9E30-0B766A8405C4}" dt="2023-01-31T06:54:25.262" v="2281" actId="700"/>
          <ac:spMkLst>
            <pc:docMk/>
            <pc:sldMk cId="1844672411" sldId="72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6:54:33.397" v="2313" actId="20577"/>
          <ac:spMkLst>
            <pc:docMk/>
            <pc:sldMk cId="1844672411" sldId="726"/>
            <ac:spMk id="3" creationId="{0F53CA20-FD68-BCFD-A748-1DE206D1241E}"/>
          </ac:spMkLst>
        </pc:spChg>
        <pc:picChg chg="del">
          <ac:chgData name="Matthieu De Mari" userId="dfb708c9-d8dc-439f-9a3b-c772bf4a311c" providerId="ADAL" clId="{65E4956F-D451-4500-9E30-0B766A8405C4}" dt="2023-01-31T06:54:26.714" v="2282" actId="478"/>
          <ac:picMkLst>
            <pc:docMk/>
            <pc:sldMk cId="1844672411" sldId="726"/>
            <ac:picMk id="5" creationId="{2C27AF9B-A891-01FC-551F-C9477D886563}"/>
          </ac:picMkLst>
        </pc:picChg>
        <pc:picChg chg="add mod">
          <ac:chgData name="Matthieu De Mari" userId="dfb708c9-d8dc-439f-9a3b-c772bf4a311c" providerId="ADAL" clId="{65E4956F-D451-4500-9E30-0B766A8405C4}" dt="2023-01-31T06:54:51.892" v="2318" actId="1076"/>
          <ac:picMkLst>
            <pc:docMk/>
            <pc:sldMk cId="1844672411" sldId="726"/>
            <ac:picMk id="6" creationId="{4540EFBF-8578-A5F3-4010-B316A15A456E}"/>
          </ac:picMkLst>
        </pc:picChg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673247620" sldId="726"/>
        </pc:sldMkLst>
      </pc:sldChg>
      <pc:sldChg chg="new del">
        <pc:chgData name="Matthieu De Mari" userId="dfb708c9-d8dc-439f-9a3b-c772bf4a311c" providerId="ADAL" clId="{65E4956F-D451-4500-9E30-0B766A8405C4}" dt="2023-01-31T07:00:42.207" v="2882" actId="47"/>
        <pc:sldMkLst>
          <pc:docMk/>
          <pc:sldMk cId="1182150485" sldId="727"/>
        </pc:sldMkLst>
      </pc:sldChg>
      <pc:sldChg chg="del">
        <pc:chgData name="Matthieu De Mari" userId="dfb708c9-d8dc-439f-9a3b-c772bf4a311c" providerId="ADAL" clId="{65E4956F-D451-4500-9E30-0B766A8405C4}" dt="2023-01-31T06:32:16.578" v="25" actId="47"/>
        <pc:sldMkLst>
          <pc:docMk/>
          <pc:sldMk cId="2566220271" sldId="727"/>
        </pc:sldMkLst>
      </pc:sldChg>
      <pc:sldChg chg="modSp add mod ord">
        <pc:chgData name="Matthieu De Mari" userId="dfb708c9-d8dc-439f-9a3b-c772bf4a311c" providerId="ADAL" clId="{65E4956F-D451-4500-9E30-0B766A8405C4}" dt="2023-01-31T07:01:41.023" v="2911"/>
        <pc:sldMkLst>
          <pc:docMk/>
          <pc:sldMk cId="1519552416" sldId="728"/>
        </pc:sldMkLst>
        <pc:spChg chg="mod">
          <ac:chgData name="Matthieu De Mari" userId="dfb708c9-d8dc-439f-9a3b-c772bf4a311c" providerId="ADAL" clId="{65E4956F-D451-4500-9E30-0B766A8405C4}" dt="2023-01-31T07:01:36.529" v="2909" actId="20577"/>
          <ac:spMkLst>
            <pc:docMk/>
            <pc:sldMk cId="1519552416" sldId="728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4081201707" sldId="728"/>
        </pc:sldMkLst>
      </pc:sldChg>
      <pc:sldChg chg="modSp add mod">
        <pc:chgData name="Matthieu De Mari" userId="dfb708c9-d8dc-439f-9a3b-c772bf4a311c" providerId="ADAL" clId="{65E4956F-D451-4500-9E30-0B766A8405C4}" dt="2023-01-31T07:03:06.353" v="2940" actId="20577"/>
        <pc:sldMkLst>
          <pc:docMk/>
          <pc:sldMk cId="1576219694" sldId="729"/>
        </pc:sldMkLst>
        <pc:spChg chg="mod">
          <ac:chgData name="Matthieu De Mari" userId="dfb708c9-d8dc-439f-9a3b-c772bf4a311c" providerId="ADAL" clId="{65E4956F-D451-4500-9E30-0B766A8405C4}" dt="2023-01-31T07:03:06.353" v="2940" actId="20577"/>
          <ac:spMkLst>
            <pc:docMk/>
            <pc:sldMk cId="1576219694" sldId="729"/>
            <ac:spMk id="3" creationId="{0F53CA20-FD68-BCFD-A748-1DE206D1241E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839984274" sldId="729"/>
        </pc:sldMkLst>
      </pc:sldChg>
      <pc:sldChg chg="addSp delSp modSp add mod modClrScheme chgLayout">
        <pc:chgData name="Matthieu De Mari" userId="dfb708c9-d8dc-439f-9a3b-c772bf4a311c" providerId="ADAL" clId="{65E4956F-D451-4500-9E30-0B766A8405C4}" dt="2023-01-31T07:07:48.115" v="3276" actId="207"/>
        <pc:sldMkLst>
          <pc:docMk/>
          <pc:sldMk cId="572492002" sldId="730"/>
        </pc:sldMkLst>
        <pc:spChg chg="mod ord">
          <ac:chgData name="Matthieu De Mari" userId="dfb708c9-d8dc-439f-9a3b-c772bf4a311c" providerId="ADAL" clId="{65E4956F-D451-4500-9E30-0B766A8405C4}" dt="2023-01-31T07:04:31.563" v="2952" actId="700"/>
          <ac:spMkLst>
            <pc:docMk/>
            <pc:sldMk cId="572492002" sldId="730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6:14.697" v="3157" actId="207"/>
          <ac:spMkLst>
            <pc:docMk/>
            <pc:sldMk cId="572492002" sldId="730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04:15.494" v="2949" actId="700"/>
          <ac:spMkLst>
            <pc:docMk/>
            <pc:sldMk cId="572492002" sldId="730"/>
            <ac:spMk id="4" creationId="{039B704A-C9D8-A711-8639-3078F2B71CE0}"/>
          </ac:spMkLst>
        </pc:spChg>
        <pc:spChg chg="add mod ord">
          <ac:chgData name="Matthieu De Mari" userId="dfb708c9-d8dc-439f-9a3b-c772bf4a311c" providerId="ADAL" clId="{65E4956F-D451-4500-9E30-0B766A8405C4}" dt="2023-01-31T07:07:48.115" v="3276" actId="207"/>
          <ac:spMkLst>
            <pc:docMk/>
            <pc:sldMk cId="572492002" sldId="730"/>
            <ac:spMk id="5" creationId="{66A1EF0B-B237-224B-4939-A0F69A767AFA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917244812" sldId="730"/>
        </pc:sldMkLst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120187793" sldId="731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0:24.295" v="3501" actId="207"/>
        <pc:sldMkLst>
          <pc:docMk/>
          <pc:sldMk cId="2721582871" sldId="731"/>
        </pc:sldMkLst>
        <pc:spChg chg="mod ord">
          <ac:chgData name="Matthieu De Mari" userId="dfb708c9-d8dc-439f-9a3b-c772bf4a311c" providerId="ADAL" clId="{65E4956F-D451-4500-9E30-0B766A8405C4}" dt="2023-01-31T07:04:43.812" v="2959" actId="700"/>
          <ac:spMkLst>
            <pc:docMk/>
            <pc:sldMk cId="2721582871" sldId="731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08:35.108" v="3317" actId="27636"/>
          <ac:spMkLst>
            <pc:docMk/>
            <pc:sldMk cId="2721582871" sldId="731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0:24.295" v="3501" actId="207"/>
          <ac:spMkLst>
            <pc:docMk/>
            <pc:sldMk cId="2721582871" sldId="731"/>
            <ac:spMk id="4" creationId="{7104DB91-75EC-85D6-1904-7DEE05F3216F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296605209" sldId="732"/>
        </pc:sldMkLst>
      </pc:sldChg>
      <pc:sldChg chg="addSp modSp add mod modClrScheme chgLayout">
        <pc:chgData name="Matthieu De Mari" userId="dfb708c9-d8dc-439f-9a3b-c772bf4a311c" providerId="ADAL" clId="{65E4956F-D451-4500-9E30-0B766A8405C4}" dt="2023-01-31T07:12:39.959" v="3622" actId="207"/>
        <pc:sldMkLst>
          <pc:docMk/>
          <pc:sldMk cId="3224935516" sldId="732"/>
        </pc:sldMkLst>
        <pc:spChg chg="mod ord">
          <ac:chgData name="Matthieu De Mari" userId="dfb708c9-d8dc-439f-9a3b-c772bf4a311c" providerId="ADAL" clId="{65E4956F-D451-4500-9E30-0B766A8405C4}" dt="2023-01-31T07:04:50.929" v="2966" actId="700"/>
          <ac:spMkLst>
            <pc:docMk/>
            <pc:sldMk cId="3224935516" sldId="732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2:20.770" v="3603" actId="27636"/>
          <ac:spMkLst>
            <pc:docMk/>
            <pc:sldMk cId="3224935516" sldId="732"/>
            <ac:spMk id="3" creationId="{0F53CA20-FD68-BCFD-A748-1DE206D1241E}"/>
          </ac:spMkLst>
        </pc:spChg>
        <pc:spChg chg="add mod ord">
          <ac:chgData name="Matthieu De Mari" userId="dfb708c9-d8dc-439f-9a3b-c772bf4a311c" providerId="ADAL" clId="{65E4956F-D451-4500-9E30-0B766A8405C4}" dt="2023-01-31T07:12:39.959" v="3622" actId="207"/>
          <ac:spMkLst>
            <pc:docMk/>
            <pc:sldMk cId="3224935516" sldId="732"/>
            <ac:spMk id="4" creationId="{BA8F2754-6463-9F4B-3C12-097690EC0A6C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3236866676" sldId="733"/>
        </pc:sldMkLst>
      </pc:sldChg>
      <pc:sldChg chg="delSp modSp add mod modClrScheme chgLayout">
        <pc:chgData name="Matthieu De Mari" userId="dfb708c9-d8dc-439f-9a3b-c772bf4a311c" providerId="ADAL" clId="{65E4956F-D451-4500-9E30-0B766A8405C4}" dt="2023-01-31T07:17:38.858" v="4259" actId="20577"/>
        <pc:sldMkLst>
          <pc:docMk/>
          <pc:sldMk cId="3957896338" sldId="733"/>
        </pc:sldMkLst>
        <pc:spChg chg="mod or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17:38.858" v="4259" actId="20577"/>
          <ac:spMkLst>
            <pc:docMk/>
            <pc:sldMk cId="3957896338" sldId="733"/>
            <ac:spMk id="3" creationId="{0F53CA20-FD68-BCFD-A748-1DE206D1241E}"/>
          </ac:spMkLst>
        </pc:spChg>
        <pc:spChg chg="del mod">
          <ac:chgData name="Matthieu De Mari" userId="dfb708c9-d8dc-439f-9a3b-c772bf4a311c" providerId="ADAL" clId="{65E4956F-D451-4500-9E30-0B766A8405C4}" dt="2023-01-31T07:15:38.007" v="4032" actId="700"/>
          <ac:spMkLst>
            <pc:docMk/>
            <pc:sldMk cId="3957896338" sldId="733"/>
            <ac:spMk id="4" creationId="{BA8F2754-6463-9F4B-3C12-097690EC0A6C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23:40.167" v="4886"/>
        <pc:sldMkLst>
          <pc:docMk/>
          <pc:sldMk cId="902592151" sldId="734"/>
        </pc:sldMkLst>
        <pc:spChg chg="mod ord">
          <ac:chgData name="Matthieu De Mari" userId="dfb708c9-d8dc-439f-9a3b-c772bf4a311c" providerId="ADAL" clId="{65E4956F-D451-4500-9E30-0B766A8405C4}" dt="2023-01-31T07:19:25.962" v="4409" actId="700"/>
          <ac:spMkLst>
            <pc:docMk/>
            <pc:sldMk cId="902592151" sldId="73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23:36.638" v="4885"/>
          <ac:spMkLst>
            <pc:docMk/>
            <pc:sldMk cId="902592151" sldId="734"/>
            <ac:spMk id="3" creationId="{0F53CA20-FD68-BCFD-A748-1DE206D1241E}"/>
          </ac:spMkLst>
        </pc:spChg>
        <pc:spChg chg="add del mod ord">
          <ac:chgData name="Matthieu De Mari" userId="dfb708c9-d8dc-439f-9a3b-c772bf4a311c" providerId="ADAL" clId="{65E4956F-D451-4500-9E30-0B766A8405C4}" dt="2023-01-31T07:17:53.729" v="4302" actId="478"/>
          <ac:spMkLst>
            <pc:docMk/>
            <pc:sldMk cId="902592151" sldId="734"/>
            <ac:spMk id="4" creationId="{679DF58F-AAE5-9F5F-7F20-6DF285028CD2}"/>
          </ac:spMkLst>
        </pc:spChg>
        <pc:spChg chg="add mod ord">
          <ac:chgData name="Matthieu De Mari" userId="dfb708c9-d8dc-439f-9a3b-c772bf4a311c" providerId="ADAL" clId="{65E4956F-D451-4500-9E30-0B766A8405C4}" dt="2023-01-31T07:23:40.167" v="4886"/>
          <ac:spMkLst>
            <pc:docMk/>
            <pc:sldMk cId="902592151" sldId="734"/>
            <ac:spMk id="5" creationId="{D06B9D64-CDDF-1120-2C4A-F0A846476B95}"/>
          </ac:spMkLst>
        </pc:spChg>
      </pc:sldChg>
      <pc:sldChg chg="del">
        <pc:chgData name="Matthieu De Mari" userId="dfb708c9-d8dc-439f-9a3b-c772bf4a311c" providerId="ADAL" clId="{65E4956F-D451-4500-9E30-0B766A8405C4}" dt="2023-01-31T06:32:17.861" v="26" actId="47"/>
        <pc:sldMkLst>
          <pc:docMk/>
          <pc:sldMk cId="2129779940" sldId="734"/>
        </pc:sldMkLst>
      </pc:sldChg>
      <pc:sldChg chg="modSp add mod">
        <pc:chgData name="Matthieu De Mari" userId="dfb708c9-d8dc-439f-9a3b-c772bf4a311c" providerId="ADAL" clId="{65E4956F-D451-4500-9E30-0B766A8405C4}" dt="2023-01-31T07:23:32.033" v="4884"/>
        <pc:sldMkLst>
          <pc:docMk/>
          <pc:sldMk cId="1553292120" sldId="735"/>
        </pc:sldMkLst>
        <pc:spChg chg="mod">
          <ac:chgData name="Matthieu De Mari" userId="dfb708c9-d8dc-439f-9a3b-c772bf4a311c" providerId="ADAL" clId="{65E4956F-D451-4500-9E30-0B766A8405C4}" dt="2023-01-31T07:23:25.364" v="4883" actId="20577"/>
          <ac:spMkLst>
            <pc:docMk/>
            <pc:sldMk cId="1553292120" sldId="735"/>
            <ac:spMk id="3" creationId="{0F53CA20-FD68-BCFD-A748-1DE206D1241E}"/>
          </ac:spMkLst>
        </pc:spChg>
        <pc:spChg chg="mod">
          <ac:chgData name="Matthieu De Mari" userId="dfb708c9-d8dc-439f-9a3b-c772bf4a311c" providerId="ADAL" clId="{65E4956F-D451-4500-9E30-0B766A8405C4}" dt="2023-01-31T07:23:32.033" v="4884"/>
          <ac:spMkLst>
            <pc:docMk/>
            <pc:sldMk cId="1553292120" sldId="735"/>
            <ac:spMk id="5" creationId="{D06B9D64-CDDF-1120-2C4A-F0A846476B95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7:25:13.338" v="5009" actId="6549"/>
        <pc:sldMkLst>
          <pc:docMk/>
          <pc:sldMk cId="4037855952" sldId="736"/>
        </pc:sldMkLst>
        <pc:spChg chg="del">
          <ac:chgData name="Matthieu De Mari" userId="dfb708c9-d8dc-439f-9a3b-c772bf4a311c" providerId="ADAL" clId="{65E4956F-D451-4500-9E30-0B766A8405C4}" dt="2023-01-31T07:24:04.495" v="4888" actId="478"/>
          <ac:spMkLst>
            <pc:docMk/>
            <pc:sldMk cId="4037855952" sldId="736"/>
            <ac:spMk id="3" creationId="{0F53CA20-FD68-BCFD-A748-1DE206D1241E}"/>
          </ac:spMkLst>
        </pc:spChg>
        <pc:spChg chg="del">
          <ac:chgData name="Matthieu De Mari" userId="dfb708c9-d8dc-439f-9a3b-c772bf4a311c" providerId="ADAL" clId="{65E4956F-D451-4500-9E30-0B766A8405C4}" dt="2023-01-31T07:24:06.052" v="4889" actId="478"/>
          <ac:spMkLst>
            <pc:docMk/>
            <pc:sldMk cId="4037855952" sldId="736"/>
            <ac:spMk id="5" creationId="{D06B9D64-CDDF-1120-2C4A-F0A846476B95}"/>
          </ac:spMkLst>
        </pc:spChg>
        <pc:spChg chg="add del mod">
          <ac:chgData name="Matthieu De Mari" userId="dfb708c9-d8dc-439f-9a3b-c772bf4a311c" providerId="ADAL" clId="{65E4956F-D451-4500-9E30-0B766A8405C4}" dt="2023-01-31T07:24:07.479" v="4891" actId="478"/>
          <ac:spMkLst>
            <pc:docMk/>
            <pc:sldMk cId="4037855952" sldId="736"/>
            <ac:spMk id="6" creationId="{6944A902-255B-34C8-ECB8-AF1FB101229A}"/>
          </ac:spMkLst>
        </pc:spChg>
        <pc:spChg chg="add del mod">
          <ac:chgData name="Matthieu De Mari" userId="dfb708c9-d8dc-439f-9a3b-c772bf4a311c" providerId="ADAL" clId="{65E4956F-D451-4500-9E30-0B766A8405C4}" dt="2023-01-31T07:24:06.394" v="4890" actId="478"/>
          <ac:spMkLst>
            <pc:docMk/>
            <pc:sldMk cId="4037855952" sldId="736"/>
            <ac:spMk id="8" creationId="{D4711EE8-38F4-A0D1-F8F3-DD2B6D60BE20}"/>
          </ac:spMkLst>
        </pc:spChg>
        <pc:spChg chg="add mod">
          <ac:chgData name="Matthieu De Mari" userId="dfb708c9-d8dc-439f-9a3b-c772bf4a311c" providerId="ADAL" clId="{65E4956F-D451-4500-9E30-0B766A8405C4}" dt="2023-01-31T07:25:13.338" v="5009" actId="6549"/>
          <ac:spMkLst>
            <pc:docMk/>
            <pc:sldMk cId="4037855952" sldId="736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4:31.604" v="4895" actId="14100"/>
          <ac:picMkLst>
            <pc:docMk/>
            <pc:sldMk cId="4037855952" sldId="736"/>
            <ac:picMk id="10" creationId="{57E1F6A2-82F6-1462-613B-C8396C4B76D3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6:29.854" v="5031" actId="14100"/>
        <pc:sldMkLst>
          <pc:docMk/>
          <pc:sldMk cId="884667995" sldId="737"/>
        </pc:sldMkLst>
        <pc:spChg chg="add del mod">
          <ac:chgData name="Matthieu De Mari" userId="dfb708c9-d8dc-439f-9a3b-c772bf4a311c" providerId="ADAL" clId="{65E4956F-D451-4500-9E30-0B766A8405C4}" dt="2023-01-31T07:25:35.768" v="5013" actId="478"/>
          <ac:spMkLst>
            <pc:docMk/>
            <pc:sldMk cId="884667995" sldId="737"/>
            <ac:spMk id="4" creationId="{739F59AF-8BE9-FAC5-922C-F1A2619C33DF}"/>
          </ac:spMkLst>
        </pc:spChg>
        <pc:spChg chg="del">
          <ac:chgData name="Matthieu De Mari" userId="dfb708c9-d8dc-439f-9a3b-c772bf4a311c" providerId="ADAL" clId="{65E4956F-D451-4500-9E30-0B766A8405C4}" dt="2023-01-31T07:25:35.163" v="5012" actId="478"/>
          <ac:spMkLst>
            <pc:docMk/>
            <pc:sldMk cId="884667995" sldId="737"/>
            <ac:spMk id="11" creationId="{9D486792-A1B6-C3D7-C246-48881289AB7E}"/>
          </ac:spMkLst>
        </pc:spChg>
        <pc:picChg chg="add mod">
          <ac:chgData name="Matthieu De Mari" userId="dfb708c9-d8dc-439f-9a3b-c772bf4a311c" providerId="ADAL" clId="{65E4956F-D451-4500-9E30-0B766A8405C4}" dt="2023-01-31T07:25:45.362" v="5019" actId="1076"/>
          <ac:picMkLst>
            <pc:docMk/>
            <pc:sldMk cId="884667995" sldId="737"/>
            <ac:picMk id="6" creationId="{9058E7E9-51E0-DF3A-4BFA-542A67867FF8}"/>
          </ac:picMkLst>
        </pc:picChg>
        <pc:picChg chg="add mod">
          <ac:chgData name="Matthieu De Mari" userId="dfb708c9-d8dc-439f-9a3b-c772bf4a311c" providerId="ADAL" clId="{65E4956F-D451-4500-9E30-0B766A8405C4}" dt="2023-01-31T07:26:05.247" v="5024" actId="1076"/>
          <ac:picMkLst>
            <pc:docMk/>
            <pc:sldMk cId="884667995" sldId="737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5:33.856" v="5011" actId="478"/>
          <ac:picMkLst>
            <pc:docMk/>
            <pc:sldMk cId="884667995" sldId="737"/>
            <ac:picMk id="10" creationId="{57E1F6A2-82F6-1462-613B-C8396C4B76D3}"/>
          </ac:picMkLst>
        </pc:picChg>
        <pc:picChg chg="add mod">
          <ac:chgData name="Matthieu De Mari" userId="dfb708c9-d8dc-439f-9a3b-c772bf4a311c" providerId="ADAL" clId="{65E4956F-D451-4500-9E30-0B766A8405C4}" dt="2023-01-31T07:26:29.854" v="5031" actId="14100"/>
          <ac:picMkLst>
            <pc:docMk/>
            <pc:sldMk cId="884667995" sldId="737"/>
            <ac:picMk id="12" creationId="{5313EACC-41E3-2009-5183-E05832F8AA88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27:32.798" v="5097" actId="5793"/>
        <pc:sldMkLst>
          <pc:docMk/>
          <pc:sldMk cId="3154432922" sldId="738"/>
        </pc:sldMkLst>
        <pc:spChg chg="mod ord">
          <ac:chgData name="Matthieu De Mari" userId="dfb708c9-d8dc-439f-9a3b-c772bf4a311c" providerId="ADAL" clId="{65E4956F-D451-4500-9E30-0B766A8405C4}" dt="2023-01-31T07:27:01.145" v="5033" actId="700"/>
          <ac:spMkLst>
            <pc:docMk/>
            <pc:sldMk cId="3154432922" sldId="738"/>
            <ac:spMk id="2" creationId="{2E3E33E8-2C3B-E5C7-E73C-86BCBC9D4811}"/>
          </ac:spMkLst>
        </pc:spChg>
        <pc:spChg chg="add mod ord">
          <ac:chgData name="Matthieu De Mari" userId="dfb708c9-d8dc-439f-9a3b-c772bf4a311c" providerId="ADAL" clId="{65E4956F-D451-4500-9E30-0B766A8405C4}" dt="2023-01-31T07:27:32.798" v="5097" actId="5793"/>
          <ac:spMkLst>
            <pc:docMk/>
            <pc:sldMk cId="3154432922" sldId="738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7:24.115" v="5095" actId="1076"/>
          <ac:picMkLst>
            <pc:docMk/>
            <pc:sldMk cId="3154432922" sldId="738"/>
            <ac:picMk id="5" creationId="{1ED91441-B3D7-F06B-3810-62FA29289834}"/>
          </ac:picMkLst>
        </pc:picChg>
        <pc:picChg chg="del">
          <ac:chgData name="Matthieu De Mari" userId="dfb708c9-d8dc-439f-9a3b-c772bf4a311c" providerId="ADAL" clId="{65E4956F-D451-4500-9E30-0B766A8405C4}" dt="2023-01-31T07:27:02.169" v="5034" actId="478"/>
          <ac:picMkLst>
            <pc:docMk/>
            <pc:sldMk cId="3154432922" sldId="738"/>
            <ac:picMk id="6" creationId="{9058E7E9-51E0-DF3A-4BFA-542A67867FF8}"/>
          </ac:picMkLst>
        </pc:picChg>
        <pc:picChg chg="del">
          <ac:chgData name="Matthieu De Mari" userId="dfb708c9-d8dc-439f-9a3b-c772bf4a311c" providerId="ADAL" clId="{65E4956F-D451-4500-9E30-0B766A8405C4}" dt="2023-01-31T07:27:03.115" v="5036" actId="478"/>
          <ac:picMkLst>
            <pc:docMk/>
            <pc:sldMk cId="3154432922" sldId="738"/>
            <ac:picMk id="8" creationId="{487A7802-386D-63D1-001D-6C45BCF971E3}"/>
          </ac:picMkLst>
        </pc:picChg>
        <pc:picChg chg="del">
          <ac:chgData name="Matthieu De Mari" userId="dfb708c9-d8dc-439f-9a3b-c772bf4a311c" providerId="ADAL" clId="{65E4956F-D451-4500-9E30-0B766A8405C4}" dt="2023-01-31T07:27:02.822" v="5035" actId="478"/>
          <ac:picMkLst>
            <pc:docMk/>
            <pc:sldMk cId="3154432922" sldId="738"/>
            <ac:picMk id="12" creationId="{5313EACC-41E3-2009-5183-E05832F8AA8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8:56.045" v="5208" actId="113"/>
        <pc:sldMkLst>
          <pc:docMk/>
          <pc:sldMk cId="2181237550" sldId="739"/>
        </pc:sldMkLst>
        <pc:spChg chg="mod">
          <ac:chgData name="Matthieu De Mari" userId="dfb708c9-d8dc-439f-9a3b-c772bf4a311c" providerId="ADAL" clId="{65E4956F-D451-4500-9E30-0B766A8405C4}" dt="2023-01-31T07:28:56.045" v="5208" actId="113"/>
          <ac:spMkLst>
            <pc:docMk/>
            <pc:sldMk cId="2181237550" sldId="739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27:37.972" v="5100" actId="478"/>
          <ac:picMkLst>
            <pc:docMk/>
            <pc:sldMk cId="2181237550" sldId="739"/>
            <ac:picMk id="5" creationId="{1ED91441-B3D7-F06B-3810-62FA29289834}"/>
          </ac:picMkLst>
        </pc:picChg>
        <pc:picChg chg="add mod">
          <ac:chgData name="Matthieu De Mari" userId="dfb708c9-d8dc-439f-9a3b-c772bf4a311c" providerId="ADAL" clId="{65E4956F-D451-4500-9E30-0B766A8405C4}" dt="2023-01-31T07:28:49.472" v="5203" actId="1035"/>
          <ac:picMkLst>
            <pc:docMk/>
            <pc:sldMk cId="2181237550" sldId="739"/>
            <ac:picMk id="6" creationId="{8B8D671B-2EC8-C530-E5AC-812756BEBC74}"/>
          </ac:picMkLst>
        </pc:picChg>
        <pc:picChg chg="add mod">
          <ac:chgData name="Matthieu De Mari" userId="dfb708c9-d8dc-439f-9a3b-c772bf4a311c" providerId="ADAL" clId="{65E4956F-D451-4500-9E30-0B766A8405C4}" dt="2023-01-31T07:28:46.796" v="5200" actId="1035"/>
          <ac:picMkLst>
            <pc:docMk/>
            <pc:sldMk cId="2181237550" sldId="739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29:50.899" v="5322" actId="1076"/>
        <pc:sldMkLst>
          <pc:docMk/>
          <pc:sldMk cId="3775240853" sldId="740"/>
        </pc:sldMkLst>
        <pc:spChg chg="mod">
          <ac:chgData name="Matthieu De Mari" userId="dfb708c9-d8dc-439f-9a3b-c772bf4a311c" providerId="ADAL" clId="{65E4956F-D451-4500-9E30-0B766A8405C4}" dt="2023-01-31T07:29:44.261" v="5318" actId="20577"/>
          <ac:spMkLst>
            <pc:docMk/>
            <pc:sldMk cId="3775240853" sldId="740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29:50.899" v="5322" actId="1076"/>
          <ac:picMkLst>
            <pc:docMk/>
            <pc:sldMk cId="3775240853" sldId="740"/>
            <ac:picMk id="5" creationId="{FD21CF24-4FC6-B609-5999-572CF5F79F04}"/>
          </ac:picMkLst>
        </pc:picChg>
        <pc:picChg chg="del">
          <ac:chgData name="Matthieu De Mari" userId="dfb708c9-d8dc-439f-9a3b-c772bf4a311c" providerId="ADAL" clId="{65E4956F-D451-4500-9E30-0B766A8405C4}" dt="2023-01-31T07:29:14.210" v="5212" actId="478"/>
          <ac:picMkLst>
            <pc:docMk/>
            <pc:sldMk cId="3775240853" sldId="740"/>
            <ac:picMk id="6" creationId="{8B8D671B-2EC8-C530-E5AC-812756BEBC74}"/>
          </ac:picMkLst>
        </pc:picChg>
        <pc:picChg chg="del">
          <ac:chgData name="Matthieu De Mari" userId="dfb708c9-d8dc-439f-9a3b-c772bf4a311c" providerId="ADAL" clId="{65E4956F-D451-4500-9E30-0B766A8405C4}" dt="2023-01-31T07:29:14.628" v="5213" actId="478"/>
          <ac:picMkLst>
            <pc:docMk/>
            <pc:sldMk cId="3775240853" sldId="740"/>
            <ac:picMk id="8" creationId="{CF82EE0B-5F4C-3F21-BC18-C3EC7B40AA9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1:24.657" v="5473" actId="1076"/>
        <pc:sldMkLst>
          <pc:docMk/>
          <pc:sldMk cId="1370045465" sldId="741"/>
        </pc:sldMkLst>
        <pc:spChg chg="mod">
          <ac:chgData name="Matthieu De Mari" userId="dfb708c9-d8dc-439f-9a3b-c772bf4a311c" providerId="ADAL" clId="{65E4956F-D451-4500-9E30-0B766A8405C4}" dt="2023-01-31T07:30:55.345" v="5465" actId="20577"/>
          <ac:spMkLst>
            <pc:docMk/>
            <pc:sldMk cId="1370045465" sldId="741"/>
            <ac:spMk id="3" creationId="{9CCC4100-ACF1-21D8-E2F0-B59E569FE124}"/>
          </ac:spMkLst>
        </pc:spChg>
        <pc:picChg chg="del">
          <ac:chgData name="Matthieu De Mari" userId="dfb708c9-d8dc-439f-9a3b-c772bf4a311c" providerId="ADAL" clId="{65E4956F-D451-4500-9E30-0B766A8405C4}" dt="2023-01-31T07:30:34.593" v="5419" actId="478"/>
          <ac:picMkLst>
            <pc:docMk/>
            <pc:sldMk cId="1370045465" sldId="741"/>
            <ac:picMk id="5" creationId="{FD21CF24-4FC6-B609-5999-572CF5F79F04}"/>
          </ac:picMkLst>
        </pc:picChg>
        <pc:picChg chg="add mod modCrop">
          <ac:chgData name="Matthieu De Mari" userId="dfb708c9-d8dc-439f-9a3b-c772bf4a311c" providerId="ADAL" clId="{65E4956F-D451-4500-9E30-0B766A8405C4}" dt="2023-01-31T07:31:24.657" v="5473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7:32:56.993" v="5559" actId="170"/>
        <pc:sldMkLst>
          <pc:docMk/>
          <pc:sldMk cId="2629307708" sldId="742"/>
        </pc:sldMkLst>
        <pc:spChg chg="mod">
          <ac:chgData name="Matthieu De Mari" userId="dfb708c9-d8dc-439f-9a3b-c772bf4a311c" providerId="ADAL" clId="{65E4956F-D451-4500-9E30-0B766A8405C4}" dt="2023-01-31T07:31:59.756" v="5541" actId="20577"/>
          <ac:spMkLst>
            <pc:docMk/>
            <pc:sldMk cId="2629307708" sldId="742"/>
            <ac:spMk id="3" creationId="{9CCC4100-ACF1-21D8-E2F0-B59E569FE124}"/>
          </ac:spMkLst>
        </pc:spChg>
        <pc:picChg chg="add mod ord modCrop">
          <ac:chgData name="Matthieu De Mari" userId="dfb708c9-d8dc-439f-9a3b-c772bf4a311c" providerId="ADAL" clId="{65E4956F-D451-4500-9E30-0B766A8405C4}" dt="2023-01-31T07:32:56.993" v="5559" actId="170"/>
          <ac:picMkLst>
            <pc:docMk/>
            <pc:sldMk cId="2629307708" sldId="742"/>
            <ac:picMk id="5" creationId="{97255D86-183F-ADC4-3EF2-9CC572FD1727}"/>
          </ac:picMkLst>
        </pc:picChg>
        <pc:picChg chg="del">
          <ac:chgData name="Matthieu De Mari" userId="dfb708c9-d8dc-439f-9a3b-c772bf4a311c" providerId="ADAL" clId="{65E4956F-D451-4500-9E30-0B766A8405C4}" dt="2023-01-31T07:32:01.854" v="5542" actId="478"/>
          <ac:picMkLst>
            <pc:docMk/>
            <pc:sldMk cId="2629307708" sldId="742"/>
            <ac:picMk id="6" creationId="{1512B008-17CC-5E52-C408-514156503416}"/>
          </ac:picMkLst>
        </pc:picChg>
        <pc:picChg chg="add mod modCrop">
          <ac:chgData name="Matthieu De Mari" userId="dfb708c9-d8dc-439f-9a3b-c772bf4a311c" providerId="ADAL" clId="{65E4956F-D451-4500-9E30-0B766A8405C4}" dt="2023-01-31T07:32:52.041" v="5557" actId="1076"/>
          <ac:picMkLst>
            <pc:docMk/>
            <pc:sldMk cId="2629307708" sldId="742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4:28.751" v="5618" actId="20577"/>
        <pc:sldMkLst>
          <pc:docMk/>
          <pc:sldMk cId="1634473454" sldId="743"/>
        </pc:sldMkLst>
        <pc:spChg chg="mod ord">
          <ac:chgData name="Matthieu De Mari" userId="dfb708c9-d8dc-439f-9a3b-c772bf4a311c" providerId="ADAL" clId="{65E4956F-D451-4500-9E30-0B766A8405C4}" dt="2023-01-31T07:34:07.108" v="5568" actId="700"/>
          <ac:spMkLst>
            <pc:docMk/>
            <pc:sldMk cId="1634473454" sldId="743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4:28.751" v="5618" actId="20577"/>
          <ac:spMkLst>
            <pc:docMk/>
            <pc:sldMk cId="1634473454" sldId="743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4:08.883" v="5569" actId="478"/>
          <ac:spMkLst>
            <pc:docMk/>
            <pc:sldMk cId="1634473454" sldId="743"/>
            <ac:spMk id="7" creationId="{D8E624EB-DCEF-7EEE-8039-D138AE5E6EAD}"/>
          </ac:spMkLst>
        </pc:spChg>
        <pc:picChg chg="del">
          <ac:chgData name="Matthieu De Mari" userId="dfb708c9-d8dc-439f-9a3b-c772bf4a311c" providerId="ADAL" clId="{65E4956F-D451-4500-9E30-0B766A8405C4}" dt="2023-01-31T07:33:53.696" v="5561" actId="478"/>
          <ac:picMkLst>
            <pc:docMk/>
            <pc:sldMk cId="1634473454" sldId="743"/>
            <ac:picMk id="5" creationId="{97255D86-183F-ADC4-3EF2-9CC572FD1727}"/>
          </ac:picMkLst>
        </pc:picChg>
        <pc:picChg chg="add mod">
          <ac:chgData name="Matthieu De Mari" userId="dfb708c9-d8dc-439f-9a3b-c772bf4a311c" providerId="ADAL" clId="{65E4956F-D451-4500-9E30-0B766A8405C4}" dt="2023-01-31T07:34:16.123" v="5573" actId="1076"/>
          <ac:picMkLst>
            <pc:docMk/>
            <pc:sldMk cId="1634473454" sldId="743"/>
            <ac:picMk id="6" creationId="{37360E81-8BD6-CEDB-E749-977884841BB1}"/>
          </ac:picMkLst>
        </pc:picChg>
        <pc:picChg chg="del">
          <ac:chgData name="Matthieu De Mari" userId="dfb708c9-d8dc-439f-9a3b-c772bf4a311c" providerId="ADAL" clId="{65E4956F-D451-4500-9E30-0B766A8405C4}" dt="2023-01-31T07:33:54.056" v="5562" actId="478"/>
          <ac:picMkLst>
            <pc:docMk/>
            <pc:sldMk cId="1634473454" sldId="743"/>
            <ac:picMk id="8" creationId="{7C4376E5-6B49-2682-197B-810E79E08D21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7:35:41.208" v="5661" actId="20577"/>
        <pc:sldMkLst>
          <pc:docMk/>
          <pc:sldMk cId="4065322207" sldId="744"/>
        </pc:sldMkLst>
        <pc:spChg chg="mod ord">
          <ac:chgData name="Matthieu De Mari" userId="dfb708c9-d8dc-439f-9a3b-c772bf4a311c" providerId="ADAL" clId="{65E4956F-D451-4500-9E30-0B766A8405C4}" dt="2023-01-31T07:34:37.722" v="5620" actId="700"/>
          <ac:spMkLst>
            <pc:docMk/>
            <pc:sldMk cId="4065322207" sldId="744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35:41.208" v="5661" actId="20577"/>
          <ac:spMkLst>
            <pc:docMk/>
            <pc:sldMk cId="4065322207" sldId="744"/>
            <ac:spMk id="3" creationId="{9CCC4100-ACF1-21D8-E2F0-B59E569FE124}"/>
          </ac:spMkLst>
        </pc:spChg>
        <pc:picChg chg="add mod">
          <ac:chgData name="Matthieu De Mari" userId="dfb708c9-d8dc-439f-9a3b-c772bf4a311c" providerId="ADAL" clId="{65E4956F-D451-4500-9E30-0B766A8405C4}" dt="2023-01-31T07:35:12.726" v="5645" actId="1076"/>
          <ac:picMkLst>
            <pc:docMk/>
            <pc:sldMk cId="4065322207" sldId="744"/>
            <ac:picMk id="5" creationId="{77680AFA-88A5-8EBE-BF95-33B03437252D}"/>
          </ac:picMkLst>
        </pc:picChg>
        <pc:picChg chg="del">
          <ac:chgData name="Matthieu De Mari" userId="dfb708c9-d8dc-439f-9a3b-c772bf4a311c" providerId="ADAL" clId="{65E4956F-D451-4500-9E30-0B766A8405C4}" dt="2023-01-31T07:34:44.389" v="5624" actId="478"/>
          <ac:picMkLst>
            <pc:docMk/>
            <pc:sldMk cId="4065322207" sldId="744"/>
            <ac:picMk id="6" creationId="{37360E81-8BD6-CEDB-E749-977884841BB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37:11.298" v="5915" actId="113"/>
        <pc:sldMkLst>
          <pc:docMk/>
          <pc:sldMk cId="3204645848" sldId="745"/>
        </pc:sldMkLst>
        <pc:spChg chg="mod">
          <ac:chgData name="Matthieu De Mari" userId="dfb708c9-d8dc-439f-9a3b-c772bf4a311c" providerId="ADAL" clId="{65E4956F-D451-4500-9E30-0B766A8405C4}" dt="2023-01-31T07:37:11.298" v="5915" actId="113"/>
          <ac:spMkLst>
            <pc:docMk/>
            <pc:sldMk cId="3204645848" sldId="745"/>
            <ac:spMk id="3" creationId="{9CCC4100-ACF1-21D8-E2F0-B59E569FE124}"/>
          </ac:spMkLst>
        </pc:spChg>
      </pc:sldChg>
      <pc:sldChg chg="addSp delSp modSp add mod modClrScheme chgLayout">
        <pc:chgData name="Matthieu De Mari" userId="dfb708c9-d8dc-439f-9a3b-c772bf4a311c" providerId="ADAL" clId="{65E4956F-D451-4500-9E30-0B766A8405C4}" dt="2023-01-31T07:47:04.733" v="6570" actId="20577"/>
        <pc:sldMkLst>
          <pc:docMk/>
          <pc:sldMk cId="918135084" sldId="746"/>
        </pc:sldMkLst>
        <pc:spChg chg="mod ord">
          <ac:chgData name="Matthieu De Mari" userId="dfb708c9-d8dc-439f-9a3b-c772bf4a311c" providerId="ADAL" clId="{65E4956F-D451-4500-9E30-0B766A8405C4}" dt="2023-01-31T07:39:35.375" v="6117" actId="700"/>
          <ac:spMkLst>
            <pc:docMk/>
            <pc:sldMk cId="918135084" sldId="746"/>
            <ac:spMk id="2" creationId="{2E3E33E8-2C3B-E5C7-E73C-86BCBC9D4811}"/>
          </ac:spMkLst>
        </pc:spChg>
        <pc:spChg chg="mod ord">
          <ac:chgData name="Matthieu De Mari" userId="dfb708c9-d8dc-439f-9a3b-c772bf4a311c" providerId="ADAL" clId="{65E4956F-D451-4500-9E30-0B766A8405C4}" dt="2023-01-31T07:47:04.733" v="6570" actId="20577"/>
          <ac:spMkLst>
            <pc:docMk/>
            <pc:sldMk cId="918135084" sldId="746"/>
            <ac:spMk id="3" creationId="{9CCC4100-ACF1-21D8-E2F0-B59E569FE124}"/>
          </ac:spMkLst>
        </pc:spChg>
        <pc:spChg chg="add del mod ord">
          <ac:chgData name="Matthieu De Mari" userId="dfb708c9-d8dc-439f-9a3b-c772bf4a311c" providerId="ADAL" clId="{65E4956F-D451-4500-9E30-0B766A8405C4}" dt="2023-01-31T07:39:38.443" v="6119" actId="478"/>
          <ac:spMkLst>
            <pc:docMk/>
            <pc:sldMk cId="918135084" sldId="746"/>
            <ac:spMk id="7" creationId="{5B983AFE-858E-DD21-CD1C-4A8723077661}"/>
          </ac:spMkLst>
        </pc:spChg>
        <pc:spChg chg="add del">
          <ac:chgData name="Matthieu De Mari" userId="dfb708c9-d8dc-439f-9a3b-c772bf4a311c" providerId="ADAL" clId="{65E4956F-D451-4500-9E30-0B766A8405C4}" dt="2023-01-31T07:41:39.871" v="6470" actId="11529"/>
          <ac:spMkLst>
            <pc:docMk/>
            <pc:sldMk cId="918135084" sldId="746"/>
            <ac:spMk id="10" creationId="{36EE528F-4AAD-3247-141F-62F063BB0D00}"/>
          </ac:spMkLst>
        </pc:spChg>
        <pc:spChg chg="add mod">
          <ac:chgData name="Matthieu De Mari" userId="dfb708c9-d8dc-439f-9a3b-c772bf4a311c" providerId="ADAL" clId="{65E4956F-D451-4500-9E30-0B766A8405C4}" dt="2023-01-31T07:42:04.736" v="6540" actId="122"/>
          <ac:spMkLst>
            <pc:docMk/>
            <pc:sldMk cId="918135084" sldId="746"/>
            <ac:spMk id="11" creationId="{7E359F8D-D234-8215-AA8D-08AC63B851F6}"/>
          </ac:spMkLst>
        </pc:spChg>
        <pc:picChg chg="del">
          <ac:chgData name="Matthieu De Mari" userId="dfb708c9-d8dc-439f-9a3b-c772bf4a311c" providerId="ADAL" clId="{65E4956F-D451-4500-9E30-0B766A8405C4}" dt="2023-01-31T07:37:17.952" v="5917" actId="478"/>
          <ac:picMkLst>
            <pc:docMk/>
            <pc:sldMk cId="918135084" sldId="746"/>
            <ac:picMk id="5" creationId="{77680AFA-88A5-8EBE-BF95-33B03437252D}"/>
          </ac:picMkLst>
        </pc:picChg>
        <pc:picChg chg="add del mod">
          <ac:chgData name="Matthieu De Mari" userId="dfb708c9-d8dc-439f-9a3b-c772bf4a311c" providerId="ADAL" clId="{65E4956F-D451-4500-9E30-0B766A8405C4}" dt="2023-01-31T07:39:37.160" v="6118" actId="478"/>
          <ac:picMkLst>
            <pc:docMk/>
            <pc:sldMk cId="918135084" sldId="746"/>
            <ac:picMk id="6" creationId="{ADAC670C-2ADC-1578-912C-BDC0E713A77E}"/>
          </ac:picMkLst>
        </pc:picChg>
        <pc:picChg chg="add mod">
          <ac:chgData name="Matthieu De Mari" userId="dfb708c9-d8dc-439f-9a3b-c772bf4a311c" providerId="ADAL" clId="{65E4956F-D451-4500-9E30-0B766A8405C4}" dt="2023-01-31T07:41:27.912" v="6468" actId="1076"/>
          <ac:picMkLst>
            <pc:docMk/>
            <pc:sldMk cId="918135084" sldId="746"/>
            <ac:picMk id="9" creationId="{F16C78F6-3F6B-F008-240F-E82881719021}"/>
          </ac:picMkLst>
        </pc:picChg>
      </pc:sldChg>
      <pc:sldChg chg="modSp add mod">
        <pc:chgData name="Matthieu De Mari" userId="dfb708c9-d8dc-439f-9a3b-c772bf4a311c" providerId="ADAL" clId="{65E4956F-D451-4500-9E30-0B766A8405C4}" dt="2023-01-31T07:53:44.474" v="7346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65E4956F-D451-4500-9E30-0B766A8405C4}" dt="2023-01-31T07:49:52.610" v="6618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65E4956F-D451-4500-9E30-0B766A8405C4}" dt="2023-01-31T07:53:44.474" v="7346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delSp modSp add mod">
        <pc:chgData name="Matthieu De Mari" userId="dfb708c9-d8dc-439f-9a3b-c772bf4a311c" providerId="ADAL" clId="{65E4956F-D451-4500-9E30-0B766A8405C4}" dt="2023-01-31T07:55:26.091" v="7601" actId="113"/>
        <pc:sldMkLst>
          <pc:docMk/>
          <pc:sldMk cId="3978526987" sldId="748"/>
        </pc:sldMkLst>
        <pc:spChg chg="mod">
          <ac:chgData name="Matthieu De Mari" userId="dfb708c9-d8dc-439f-9a3b-c772bf4a311c" providerId="ADAL" clId="{65E4956F-D451-4500-9E30-0B766A8405C4}" dt="2023-01-31T07:55:26.091" v="7601" actId="113"/>
          <ac:spMkLst>
            <pc:docMk/>
            <pc:sldMk cId="3978526987" sldId="748"/>
            <ac:spMk id="5" creationId="{4DE7EC8E-262A-539E-A4A9-D3B1A09420A4}"/>
          </ac:spMkLst>
        </pc:spChg>
        <pc:picChg chg="del">
          <ac:chgData name="Matthieu De Mari" userId="dfb708c9-d8dc-439f-9a3b-c772bf4a311c" providerId="ADAL" clId="{65E4956F-D451-4500-9E30-0B766A8405C4}" dt="2023-01-31T07:54:24.338" v="7348" actId="478"/>
          <ac:picMkLst>
            <pc:docMk/>
            <pc:sldMk cId="3978526987" sldId="748"/>
            <ac:picMk id="11" creationId="{EF513E39-7B7F-4BB2-5D21-35BCCD809D6F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2:15.378" v="8097" actId="1076"/>
        <pc:sldMkLst>
          <pc:docMk/>
          <pc:sldMk cId="2316732268" sldId="749"/>
        </pc:sldMkLst>
        <pc:spChg chg="mod ord">
          <ac:chgData name="Matthieu De Mari" userId="dfb708c9-d8dc-439f-9a3b-c772bf4a311c" providerId="ADAL" clId="{65E4956F-D451-4500-9E30-0B766A8405C4}" dt="2023-01-31T07:58:13.264" v="7797" actId="700"/>
          <ac:spMkLst>
            <pc:docMk/>
            <pc:sldMk cId="2316732268" sldId="749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0:29.589" v="7932" actId="207"/>
          <ac:spMkLst>
            <pc:docMk/>
            <pc:sldMk cId="2316732268" sldId="749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7:58:18.901" v="7806" actId="478"/>
          <ac:spMkLst>
            <pc:docMk/>
            <pc:sldMk cId="2316732268" sldId="749"/>
            <ac:spMk id="4" creationId="{470BDB33-9682-04C7-66B6-9B8A69639B68}"/>
          </ac:spMkLst>
        </pc:spChg>
        <pc:picChg chg="add mod">
          <ac:chgData name="Matthieu De Mari" userId="dfb708c9-d8dc-439f-9a3b-c772bf4a311c" providerId="ADAL" clId="{65E4956F-D451-4500-9E30-0B766A8405C4}" dt="2023-01-31T08:02:12.083" v="8095" actId="1076"/>
          <ac:picMkLst>
            <pc:docMk/>
            <pc:sldMk cId="2316732268" sldId="749"/>
            <ac:picMk id="6" creationId="{160FC422-9A5C-1D41-1A94-1D7A085A4DD5}"/>
          </ac:picMkLst>
        </pc:picChg>
        <pc:picChg chg="add mod">
          <ac:chgData name="Matthieu De Mari" userId="dfb708c9-d8dc-439f-9a3b-c772bf4a311c" providerId="ADAL" clId="{65E4956F-D451-4500-9E30-0B766A8405C4}" dt="2023-01-31T08:02:15.378" v="8097" actId="1076"/>
          <ac:picMkLst>
            <pc:docMk/>
            <pc:sldMk cId="2316732268" sldId="749"/>
            <ac:picMk id="7" creationId="{A570A0B3-8D71-A98D-2AA5-B798834E2608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27.371" v="7931" actId="207"/>
        <pc:sldMkLst>
          <pc:docMk/>
          <pc:sldMk cId="3379194796" sldId="750"/>
        </pc:sldMkLst>
        <pc:spChg chg="mod">
          <ac:chgData name="Matthieu De Mari" userId="dfb708c9-d8dc-439f-9a3b-c772bf4a311c" providerId="ADAL" clId="{65E4956F-D451-4500-9E30-0B766A8405C4}" dt="2023-01-31T08:00:27.371" v="7931" actId="207"/>
          <ac:spMkLst>
            <pc:docMk/>
            <pc:sldMk cId="3379194796" sldId="750"/>
            <ac:spMk id="3" creationId="{CE89A62E-0A02-E5E6-C125-17199041EEA2}"/>
          </ac:spMkLst>
        </pc:spChg>
        <pc:picChg chg="add mod">
          <ac:chgData name="Matthieu De Mari" userId="dfb708c9-d8dc-439f-9a3b-c772bf4a311c" providerId="ADAL" clId="{65E4956F-D451-4500-9E30-0B766A8405C4}" dt="2023-01-31T07:59:13.014" v="7814" actId="1076"/>
          <ac:picMkLst>
            <pc:docMk/>
            <pc:sldMk cId="3379194796" sldId="750"/>
            <ac:picMk id="5" creationId="{871D9B60-FC90-8D01-A979-82FB20A2942A}"/>
          </ac:picMkLst>
        </pc:picChg>
        <pc:picChg chg="del">
          <ac:chgData name="Matthieu De Mari" userId="dfb708c9-d8dc-439f-9a3b-c772bf4a311c" providerId="ADAL" clId="{65E4956F-D451-4500-9E30-0B766A8405C4}" dt="2023-01-31T07:59:09.909" v="7812" actId="478"/>
          <ac:picMkLst>
            <pc:docMk/>
            <pc:sldMk cId="3379194796" sldId="750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0:31.852" v="7933" actId="207"/>
        <pc:sldMkLst>
          <pc:docMk/>
          <pc:sldMk cId="2249021927" sldId="751"/>
        </pc:sldMkLst>
        <pc:spChg chg="mod">
          <ac:chgData name="Matthieu De Mari" userId="dfb708c9-d8dc-439f-9a3b-c772bf4a311c" providerId="ADAL" clId="{65E4956F-D451-4500-9E30-0B766A8405C4}" dt="2023-01-31T08:00:31.852" v="7933" actId="20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7:59:27.503" v="7818" actId="1076"/>
          <ac:spMkLst>
            <pc:docMk/>
            <pc:sldMk cId="2249021927" sldId="751"/>
            <ac:spMk id="6" creationId="{7806AEA3-66E3-EC7D-F037-5FAA998984DD}"/>
          </ac:spMkLst>
        </pc:spChg>
        <pc:spChg chg="add mod">
          <ac:chgData name="Matthieu De Mari" userId="dfb708c9-d8dc-439f-9a3b-c772bf4a311c" providerId="ADAL" clId="{65E4956F-D451-4500-9E30-0B766A8405C4}" dt="2023-01-31T08:00:05.920" v="7924" actId="1076"/>
          <ac:spMkLst>
            <pc:docMk/>
            <pc:sldMk cId="2249021927" sldId="751"/>
            <ac:spMk id="7" creationId="{B2524D99-2B28-029F-09E4-32FB45D52147}"/>
          </ac:spMkLst>
        </pc:spChg>
        <pc:picChg chg="add mod">
          <ac:chgData name="Matthieu De Mari" userId="dfb708c9-d8dc-439f-9a3b-c772bf4a311c" providerId="ADAL" clId="{65E4956F-D451-4500-9E30-0B766A8405C4}" dt="2023-01-31T07:59:27.503" v="7818" actId="1076"/>
          <ac:picMkLst>
            <pc:docMk/>
            <pc:sldMk cId="2249021927" sldId="751"/>
            <ac:picMk id="4" creationId="{B5A4BC48-8492-120E-0AF2-9EB61B25E7E6}"/>
          </ac:picMkLst>
        </pc:picChg>
        <pc:picChg chg="del">
          <ac:chgData name="Matthieu De Mari" userId="dfb708c9-d8dc-439f-9a3b-c772bf4a311c" providerId="ADAL" clId="{65E4956F-D451-4500-9E30-0B766A8405C4}" dt="2023-01-31T07:59:24.759" v="7816" actId="478"/>
          <ac:picMkLst>
            <pc:docMk/>
            <pc:sldMk cId="2249021927" sldId="751"/>
            <ac:picMk id="5" creationId="{871D9B60-FC90-8D01-A979-82FB20A2942A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02:26.819" v="8100" actId="478"/>
        <pc:sldMkLst>
          <pc:docMk/>
          <pc:sldMk cId="2393023523" sldId="752"/>
        </pc:sldMkLst>
        <pc:spChg chg="mod">
          <ac:chgData name="Matthieu De Mari" userId="dfb708c9-d8dc-439f-9a3b-c772bf4a311c" providerId="ADAL" clId="{65E4956F-D451-4500-9E30-0B766A8405C4}" dt="2023-01-31T08:01:22.574" v="8080" actId="113"/>
          <ac:spMkLst>
            <pc:docMk/>
            <pc:sldMk cId="2393023523" sldId="752"/>
            <ac:spMk id="3" creationId="{CE89A62E-0A02-E5E6-C125-17199041EEA2}"/>
          </ac:spMkLst>
        </pc:spChg>
        <pc:picChg chg="add del">
          <ac:chgData name="Matthieu De Mari" userId="dfb708c9-d8dc-439f-9a3b-c772bf4a311c" providerId="ADAL" clId="{65E4956F-D451-4500-9E30-0B766A8405C4}" dt="2023-01-31T08:02:26.819" v="8100" actId="478"/>
          <ac:picMkLst>
            <pc:docMk/>
            <pc:sldMk cId="2393023523" sldId="752"/>
            <ac:picMk id="4" creationId="{B5A4BC48-8492-120E-0AF2-9EB61B25E7E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03:23.381" v="8197" actId="700"/>
        <pc:sldMkLst>
          <pc:docMk/>
          <pc:sldMk cId="97298847" sldId="753"/>
        </pc:sldMkLst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3:23.381" v="8197" actId="700"/>
          <ac:spMkLst>
            <pc:docMk/>
            <pc:sldMk cId="97298847" sldId="753"/>
            <ac:spMk id="3" creationId="{CE89A62E-0A02-E5E6-C125-17199041EEA2}"/>
          </ac:spMkLst>
        </pc:spChg>
        <pc:spChg chg="del">
          <ac:chgData name="Matthieu De Mari" userId="dfb708c9-d8dc-439f-9a3b-c772bf4a311c" providerId="ADAL" clId="{65E4956F-D451-4500-9E30-0B766A8405C4}" dt="2023-01-31T08:01:32.471" v="8084" actId="478"/>
          <ac:spMkLst>
            <pc:docMk/>
            <pc:sldMk cId="97298847" sldId="753"/>
            <ac:spMk id="6" creationId="{7806AEA3-66E3-EC7D-F037-5FAA998984DD}"/>
          </ac:spMkLst>
        </pc:spChg>
        <pc:spChg chg="del">
          <ac:chgData name="Matthieu De Mari" userId="dfb708c9-d8dc-439f-9a3b-c772bf4a311c" providerId="ADAL" clId="{65E4956F-D451-4500-9E30-0B766A8405C4}" dt="2023-01-31T08:01:31.012" v="8083" actId="478"/>
          <ac:spMkLst>
            <pc:docMk/>
            <pc:sldMk cId="97298847" sldId="753"/>
            <ac:spMk id="7" creationId="{B2524D99-2B28-029F-09E4-32FB45D52147}"/>
          </ac:spMkLst>
        </pc:spChg>
        <pc:picChg chg="del">
          <ac:chgData name="Matthieu De Mari" userId="dfb708c9-d8dc-439f-9a3b-c772bf4a311c" providerId="ADAL" clId="{65E4956F-D451-4500-9E30-0B766A8405C4}" dt="2023-01-31T08:01:29.705" v="8082" actId="478"/>
          <ac:picMkLst>
            <pc:docMk/>
            <pc:sldMk cId="97298847" sldId="753"/>
            <ac:picMk id="4" creationId="{B5A4BC48-8492-120E-0AF2-9EB61B25E7E6}"/>
          </ac:picMkLst>
        </pc:picChg>
        <pc:picChg chg="add mod modCrop">
          <ac:chgData name="Matthieu De Mari" userId="dfb708c9-d8dc-439f-9a3b-c772bf4a311c" providerId="ADAL" clId="{65E4956F-D451-4500-9E30-0B766A8405C4}" dt="2023-01-31T08:03:13.747" v="8195" actId="1076"/>
          <ac:picMkLst>
            <pc:docMk/>
            <pc:sldMk cId="97298847" sldId="753"/>
            <ac:picMk id="8" creationId="{BDBF56C6-F871-9322-C44E-478F2EA08FA6}"/>
          </ac:picMkLst>
        </pc:picChg>
      </pc:sldChg>
      <pc:sldChg chg="addSp delSp modSp add mod modClrScheme chgLayout">
        <pc:chgData name="Matthieu De Mari" userId="dfb708c9-d8dc-439f-9a3b-c772bf4a311c" providerId="ADAL" clId="{65E4956F-D451-4500-9E30-0B766A8405C4}" dt="2023-01-31T08:11:21.937" v="8378" actId="1076"/>
        <pc:sldMkLst>
          <pc:docMk/>
          <pc:sldMk cId="1700831633" sldId="754"/>
        </pc:sldMkLst>
        <pc:spChg chg="mod ord">
          <ac:chgData name="Matthieu De Mari" userId="dfb708c9-d8dc-439f-9a3b-c772bf4a311c" providerId="ADAL" clId="{65E4956F-D451-4500-9E30-0B766A8405C4}" dt="2023-01-31T08:08:41.705" v="8374" actId="20577"/>
          <ac:spMkLst>
            <pc:docMk/>
            <pc:sldMk cId="1700831633" sldId="754"/>
            <ac:spMk id="2" creationId="{D97C42B4-E207-C9EA-4CC3-5FE526AF0594}"/>
          </ac:spMkLst>
        </pc:spChg>
        <pc:spChg chg="mod ord">
          <ac:chgData name="Matthieu De Mari" userId="dfb708c9-d8dc-439f-9a3b-c772bf4a311c" providerId="ADAL" clId="{65E4956F-D451-4500-9E30-0B766A8405C4}" dt="2023-01-31T08:08:18.336" v="8324" actId="113"/>
          <ac:spMkLst>
            <pc:docMk/>
            <pc:sldMk cId="1700831633" sldId="754"/>
            <ac:spMk id="3" creationId="{CE89A62E-0A02-E5E6-C125-17199041EEA2}"/>
          </ac:spMkLst>
        </pc:spChg>
        <pc:spChg chg="add del mod ord">
          <ac:chgData name="Matthieu De Mari" userId="dfb708c9-d8dc-439f-9a3b-c772bf4a311c" providerId="ADAL" clId="{65E4956F-D451-4500-9E30-0B766A8405C4}" dt="2023-01-31T08:04:02.006" v="8282" actId="478"/>
          <ac:spMkLst>
            <pc:docMk/>
            <pc:sldMk cId="1700831633" sldId="754"/>
            <ac:spMk id="4" creationId="{8707F045-B446-A5DF-69A8-2BCCA5CECFBA}"/>
          </ac:spMkLst>
        </pc:spChg>
        <pc:picChg chg="add mod">
          <ac:chgData name="Matthieu De Mari" userId="dfb708c9-d8dc-439f-9a3b-c772bf4a311c" providerId="ADAL" clId="{65E4956F-D451-4500-9E30-0B766A8405C4}" dt="2023-01-31T08:11:21.937" v="8378" actId="1076"/>
          <ac:picMkLst>
            <pc:docMk/>
            <pc:sldMk cId="1700831633" sldId="754"/>
            <ac:picMk id="6" creationId="{43A75D9A-88EE-60D1-BF12-69315B99E08D}"/>
          </ac:picMkLst>
        </pc:picChg>
        <pc:picChg chg="del">
          <ac:chgData name="Matthieu De Mari" userId="dfb708c9-d8dc-439f-9a3b-c772bf4a311c" providerId="ADAL" clId="{65E4956F-D451-4500-9E30-0B766A8405C4}" dt="2023-01-31T08:03:31.968" v="8200" actId="478"/>
          <ac:picMkLst>
            <pc:docMk/>
            <pc:sldMk cId="1700831633" sldId="754"/>
            <ac:picMk id="8" creationId="{BDBF56C6-F871-9322-C44E-478F2EA08FA6}"/>
          </ac:picMkLst>
        </pc:picChg>
      </pc:sldChg>
      <pc:sldChg chg="addSp delSp modSp add del mod">
        <pc:chgData name="Matthieu De Mari" userId="dfb708c9-d8dc-439f-9a3b-c772bf4a311c" providerId="ADAL" clId="{65E4956F-D451-4500-9E30-0B766A8405C4}" dt="2023-01-31T08:02:17.313" v="8098" actId="47"/>
        <pc:sldMkLst>
          <pc:docMk/>
          <pc:sldMk cId="3933661563" sldId="754"/>
        </pc:sldMkLst>
        <pc:picChg chg="add del mod modCrop">
          <ac:chgData name="Matthieu De Mari" userId="dfb708c9-d8dc-439f-9a3b-c772bf4a311c" providerId="ADAL" clId="{65E4956F-D451-4500-9E30-0B766A8405C4}" dt="2023-01-31T08:02:07.369" v="8093" actId="21"/>
          <ac:picMkLst>
            <pc:docMk/>
            <pc:sldMk cId="3933661563" sldId="754"/>
            <ac:picMk id="5" creationId="{4FE3E92D-47B0-C709-0566-788279B5DAA0}"/>
          </ac:picMkLst>
        </pc:picChg>
        <pc:picChg chg="del">
          <ac:chgData name="Matthieu De Mari" userId="dfb708c9-d8dc-439f-9a3b-c772bf4a311c" providerId="ADAL" clId="{65E4956F-D451-4500-9E30-0B766A8405C4}" dt="2023-01-31T08:01:37.086" v="8086" actId="478"/>
          <ac:picMkLst>
            <pc:docMk/>
            <pc:sldMk cId="3933661563" sldId="754"/>
            <ac:picMk id="6" creationId="{160FC422-9A5C-1D41-1A94-1D7A085A4DD5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2:34.581" v="8413"/>
        <pc:sldMkLst>
          <pc:docMk/>
          <pc:sldMk cId="1643227240" sldId="755"/>
        </pc:sldMkLst>
        <pc:spChg chg="mod">
          <ac:chgData name="Matthieu De Mari" userId="dfb708c9-d8dc-439f-9a3b-c772bf4a311c" providerId="ADAL" clId="{65E4956F-D451-4500-9E30-0B766A8405C4}" dt="2023-01-31T08:12:21.040" v="8411" actId="20577"/>
          <ac:spMkLst>
            <pc:docMk/>
            <pc:sldMk cId="1643227240" sldId="755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5" creationId="{F5349A82-2D79-4B13-BA99-4B15994A0B50}"/>
          </ac:spMkLst>
        </pc:spChg>
        <pc:spChg chg="add mod">
          <ac:chgData name="Matthieu De Mari" userId="dfb708c9-d8dc-439f-9a3b-c772bf4a311c" providerId="ADAL" clId="{65E4956F-D451-4500-9E30-0B766A8405C4}" dt="2023-01-31T08:12:34.581" v="8413"/>
          <ac:spMkLst>
            <pc:docMk/>
            <pc:sldMk cId="1643227240" sldId="755"/>
            <ac:spMk id="7" creationId="{F19FEB29-9123-FCF4-AC64-BB016CA60501}"/>
          </ac:spMkLst>
        </pc:spChg>
        <pc:picChg chg="add mod">
          <ac:chgData name="Matthieu De Mari" userId="dfb708c9-d8dc-439f-9a3b-c772bf4a311c" providerId="ADAL" clId="{65E4956F-D451-4500-9E30-0B766A8405C4}" dt="2023-01-31T08:12:34.581" v="8413"/>
          <ac:picMkLst>
            <pc:docMk/>
            <pc:sldMk cId="1643227240" sldId="755"/>
            <ac:picMk id="4" creationId="{4D1607BB-585B-EA10-8160-7A5A3E151A8C}"/>
          </ac:picMkLst>
        </pc:picChg>
        <pc:picChg chg="del">
          <ac:chgData name="Matthieu De Mari" userId="dfb708c9-d8dc-439f-9a3b-c772bf4a311c" providerId="ADAL" clId="{65E4956F-D451-4500-9E30-0B766A8405C4}" dt="2023-01-31T08:12:28.549" v="8412" actId="478"/>
          <ac:picMkLst>
            <pc:docMk/>
            <pc:sldMk cId="1643227240" sldId="755"/>
            <ac:picMk id="6" creationId="{43A75D9A-88EE-60D1-BF12-69315B99E08D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8:15:01.050" v="8474" actId="27636"/>
        <pc:sldMkLst>
          <pc:docMk/>
          <pc:sldMk cId="866969377" sldId="756"/>
        </pc:sldMkLst>
        <pc:spChg chg="mod">
          <ac:chgData name="Matthieu De Mari" userId="dfb708c9-d8dc-439f-9a3b-c772bf4a311c" providerId="ADAL" clId="{65E4956F-D451-4500-9E30-0B766A8405C4}" dt="2023-01-31T08:15:01.050" v="8474" actId="27636"/>
          <ac:spMkLst>
            <pc:docMk/>
            <pc:sldMk cId="866969377" sldId="756"/>
            <ac:spMk id="3" creationId="{CE89A62E-0A02-E5E6-C125-17199041EEA2}"/>
          </ac:spMkLst>
        </pc:spChg>
        <pc:spChg chg="del mod">
          <ac:chgData name="Matthieu De Mari" userId="dfb708c9-d8dc-439f-9a3b-c772bf4a311c" providerId="ADAL" clId="{65E4956F-D451-4500-9E30-0B766A8405C4}" dt="2023-01-31T08:13:25.458" v="8458" actId="478"/>
          <ac:spMkLst>
            <pc:docMk/>
            <pc:sldMk cId="866969377" sldId="756"/>
            <ac:spMk id="5" creationId="{F5349A82-2D79-4B13-BA99-4B15994A0B50}"/>
          </ac:spMkLst>
        </pc:spChg>
        <pc:spChg chg="del">
          <ac:chgData name="Matthieu De Mari" userId="dfb708c9-d8dc-439f-9a3b-c772bf4a311c" providerId="ADAL" clId="{65E4956F-D451-4500-9E30-0B766A8405C4}" dt="2023-01-31T08:13:26.600" v="8459" actId="478"/>
          <ac:spMkLst>
            <pc:docMk/>
            <pc:sldMk cId="866969377" sldId="756"/>
            <ac:spMk id="7" creationId="{F19FEB29-9123-FCF4-AC64-BB016CA60501}"/>
          </ac:spMkLst>
        </pc:spChg>
        <pc:picChg chg="del">
          <ac:chgData name="Matthieu De Mari" userId="dfb708c9-d8dc-439f-9a3b-c772bf4a311c" providerId="ADAL" clId="{65E4956F-D451-4500-9E30-0B766A8405C4}" dt="2023-01-31T08:13:24.374" v="8456" actId="478"/>
          <ac:picMkLst>
            <pc:docMk/>
            <pc:sldMk cId="866969377" sldId="756"/>
            <ac:picMk id="4" creationId="{4D1607BB-585B-EA10-8160-7A5A3E151A8C}"/>
          </ac:picMkLst>
        </pc:picChg>
        <pc:picChg chg="add mod">
          <ac:chgData name="Matthieu De Mari" userId="dfb708c9-d8dc-439f-9a3b-c772bf4a311c" providerId="ADAL" clId="{65E4956F-D451-4500-9E30-0B766A8405C4}" dt="2023-01-31T08:14:42.921" v="8463" actId="1076"/>
          <ac:picMkLst>
            <pc:docMk/>
            <pc:sldMk cId="866969377" sldId="756"/>
            <ac:picMk id="8" creationId="{3E33F2A5-D1B1-1C68-D3AA-3E101817ECE5}"/>
          </ac:picMkLst>
        </pc:picChg>
      </pc:sldChg>
      <pc:sldChg chg="modSp add mod">
        <pc:chgData name="Matthieu De Mari" userId="dfb708c9-d8dc-439f-9a3b-c772bf4a311c" providerId="ADAL" clId="{65E4956F-D451-4500-9E30-0B766A8405C4}" dt="2023-01-31T08:25:26.336" v="9411" actId="20577"/>
        <pc:sldMkLst>
          <pc:docMk/>
          <pc:sldMk cId="2525469962" sldId="757"/>
        </pc:sldMkLst>
        <pc:spChg chg="mod">
          <ac:chgData name="Matthieu De Mari" userId="dfb708c9-d8dc-439f-9a3b-c772bf4a311c" providerId="ADAL" clId="{65E4956F-D451-4500-9E30-0B766A8405C4}" dt="2023-01-31T08:25:26.336" v="9411" actId="20577"/>
          <ac:spMkLst>
            <pc:docMk/>
            <pc:sldMk cId="2525469962" sldId="757"/>
            <ac:spMk id="3" creationId="{22FE9C94-E2A2-3EF4-0E00-C6BD6C7A59F7}"/>
          </ac:spMkLst>
        </pc:spChg>
      </pc:sldChg>
      <pc:sldChg chg="modSp add mod">
        <pc:chgData name="Matthieu De Mari" userId="dfb708c9-d8dc-439f-9a3b-c772bf4a311c" providerId="ADAL" clId="{65E4956F-D451-4500-9E30-0B766A8405C4}" dt="2023-01-31T08:25:22.780" v="9410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65E4956F-D451-4500-9E30-0B766A8405C4}" dt="2023-01-31T08:25:22.780" v="9410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addSp delSp modSp add mod chgLayout">
        <pc:chgData name="Matthieu De Mari" userId="dfb708c9-d8dc-439f-9a3b-c772bf4a311c" providerId="ADAL" clId="{65E4956F-D451-4500-9E30-0B766A8405C4}" dt="2023-01-31T08:31:31.306" v="9717" actId="20577"/>
        <pc:sldMkLst>
          <pc:docMk/>
          <pc:sldMk cId="1598131875" sldId="759"/>
        </pc:sldMkLst>
        <pc:spChg chg="add del mod ord">
          <ac:chgData name="Matthieu De Mari" userId="dfb708c9-d8dc-439f-9a3b-c772bf4a311c" providerId="ADAL" clId="{65E4956F-D451-4500-9E30-0B766A8405C4}" dt="2023-01-31T08:29:49.045" v="9682" actId="478"/>
          <ac:spMkLst>
            <pc:docMk/>
            <pc:sldMk cId="1598131875" sldId="759"/>
            <ac:spMk id="2" creationId="{D7F6EAC1-E5EF-5443-C2D2-79BDB756F876}"/>
          </ac:spMkLst>
        </pc:spChg>
        <pc:spChg chg="mod ord">
          <ac:chgData name="Matthieu De Mari" userId="dfb708c9-d8dc-439f-9a3b-c772bf4a311c" providerId="ADAL" clId="{65E4956F-D451-4500-9E30-0B766A8405C4}" dt="2023-01-31T08:31:31.306" v="9717" actId="20577"/>
          <ac:spMkLst>
            <pc:docMk/>
            <pc:sldMk cId="1598131875" sldId="759"/>
            <ac:spMk id="3" creationId="{22FE9C94-E2A2-3EF4-0E00-C6BD6C7A59F7}"/>
          </ac:spMkLst>
        </pc:spChg>
        <pc:spChg chg="mod ord">
          <ac:chgData name="Matthieu De Mari" userId="dfb708c9-d8dc-439f-9a3b-c772bf4a311c" providerId="ADAL" clId="{65E4956F-D451-4500-9E30-0B766A8405C4}" dt="2023-01-31T08:25:44.169" v="9414" actId="700"/>
          <ac:spMkLst>
            <pc:docMk/>
            <pc:sldMk cId="1598131875" sldId="759"/>
            <ac:spMk id="4" creationId="{E7F0E842-4644-CF1E-50C0-F47AEFAA97C7}"/>
          </ac:spMkLst>
        </pc:spChg>
        <pc:spChg chg="add del mod">
          <ac:chgData name="Matthieu De Mari" userId="dfb708c9-d8dc-439f-9a3b-c772bf4a311c" providerId="ADAL" clId="{65E4956F-D451-4500-9E30-0B766A8405C4}" dt="2023-01-31T08:29:51.203" v="9683" actId="478"/>
          <ac:spMkLst>
            <pc:docMk/>
            <pc:sldMk cId="1598131875" sldId="759"/>
            <ac:spMk id="7" creationId="{13B8EABF-7349-BC22-32B9-92726FF6E5F7}"/>
          </ac:spMkLst>
        </pc:spChg>
        <pc:picChg chg="del">
          <ac:chgData name="Matthieu De Mari" userId="dfb708c9-d8dc-439f-9a3b-c772bf4a311c" providerId="ADAL" clId="{65E4956F-D451-4500-9E30-0B766A8405C4}" dt="2023-01-31T08:25:41.253" v="9413" actId="478"/>
          <ac:picMkLst>
            <pc:docMk/>
            <pc:sldMk cId="1598131875" sldId="759"/>
            <ac:picMk id="5" creationId="{45E73179-634A-C030-DA64-295791FD5EA9}"/>
          </ac:picMkLst>
        </pc:picChg>
        <pc:picChg chg="add mod">
          <ac:chgData name="Matthieu De Mari" userId="dfb708c9-d8dc-439f-9a3b-c772bf4a311c" providerId="ADAL" clId="{65E4956F-D451-4500-9E30-0B766A8405C4}" dt="2023-01-31T08:29:52.311" v="9684"/>
          <ac:picMkLst>
            <pc:docMk/>
            <pc:sldMk cId="1598131875" sldId="759"/>
            <ac:picMk id="8" creationId="{B7A8B60F-E868-C711-153B-E2B86AEA1E6C}"/>
          </ac:picMkLst>
        </pc:picChg>
      </pc:sldChg>
      <pc:sldChg chg="addSp modSp new mod modClrScheme chgLayout">
        <pc:chgData name="Matthieu De Mari" userId="dfb708c9-d8dc-439f-9a3b-c772bf4a311c" providerId="ADAL" clId="{65E4956F-D451-4500-9E30-0B766A8405C4}" dt="2023-01-31T09:09:49.198" v="11880" actId="113"/>
        <pc:sldMkLst>
          <pc:docMk/>
          <pc:sldMk cId="3051986941" sldId="760"/>
        </pc:sldMkLst>
        <pc:spChg chg="mod ord">
          <ac:chgData name="Matthieu De Mari" userId="dfb708c9-d8dc-439f-9a3b-c772bf4a311c" providerId="ADAL" clId="{65E4956F-D451-4500-9E30-0B766A8405C4}" dt="2023-01-31T09:09:07.652" v="11784" actId="700"/>
          <ac:spMkLst>
            <pc:docMk/>
            <pc:sldMk cId="3051986941" sldId="760"/>
            <ac:spMk id="2" creationId="{5FC6389E-18C5-A49B-CAB4-DD13503641AF}"/>
          </ac:spMkLst>
        </pc:spChg>
        <pc:spChg chg="mod ord">
          <ac:chgData name="Matthieu De Mari" userId="dfb708c9-d8dc-439f-9a3b-c772bf4a311c" providerId="ADAL" clId="{65E4956F-D451-4500-9E30-0B766A8405C4}" dt="2023-01-31T09:09:49.198" v="11880" actId="113"/>
          <ac:spMkLst>
            <pc:docMk/>
            <pc:sldMk cId="3051986941" sldId="760"/>
            <ac:spMk id="3" creationId="{FAFA3726-DCDE-94BD-7BC4-92D971C0985C}"/>
          </ac:spMkLst>
        </pc:spChg>
        <pc:spChg chg="add mod ord">
          <ac:chgData name="Matthieu De Mari" userId="dfb708c9-d8dc-439f-9a3b-c772bf4a311c" providerId="ADAL" clId="{65E4956F-D451-4500-9E30-0B766A8405C4}" dt="2023-01-31T09:09:47.751" v="11878" actId="27636"/>
          <ac:spMkLst>
            <pc:docMk/>
            <pc:sldMk cId="3051986941" sldId="760"/>
            <ac:spMk id="4" creationId="{CBAB6766-52DB-8BF6-A95D-575DF203FDFB}"/>
          </ac:spMkLst>
        </pc:spChg>
      </pc:sldChg>
      <pc:sldChg chg="modSp new mod">
        <pc:chgData name="Matthieu De Mari" userId="dfb708c9-d8dc-439f-9a3b-c772bf4a311c" providerId="ADAL" clId="{65E4956F-D451-4500-9E30-0B766A8405C4}" dt="2023-01-31T09:25:23.954" v="12686" actId="27636"/>
        <pc:sldMkLst>
          <pc:docMk/>
          <pc:sldMk cId="2432930405" sldId="761"/>
        </pc:sldMkLst>
        <pc:spChg chg="mod">
          <ac:chgData name="Matthieu De Mari" userId="dfb708c9-d8dc-439f-9a3b-c772bf4a311c" providerId="ADAL" clId="{65E4956F-D451-4500-9E30-0B766A8405C4}" dt="2023-01-31T09:14:02.657" v="11937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65E4956F-D451-4500-9E30-0B766A8405C4}" dt="2023-01-31T09:25:23.954" v="12686" actId="27636"/>
          <ac:spMkLst>
            <pc:docMk/>
            <pc:sldMk cId="2432930405" sldId="76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8:50:34.537" v="10356"/>
        <pc:sldMkLst>
          <pc:docMk/>
          <pc:sldMk cId="1566111724" sldId="762"/>
        </pc:sldMkLst>
        <pc:spChg chg="mod">
          <ac:chgData name="Matthieu De Mari" userId="dfb708c9-d8dc-439f-9a3b-c772bf4a311c" providerId="ADAL" clId="{65E4956F-D451-4500-9E30-0B766A8405C4}" dt="2023-01-31T08:50:34.537" v="10356"/>
          <ac:spMkLst>
            <pc:docMk/>
            <pc:sldMk cId="1566111724" sldId="762"/>
            <ac:spMk id="3" creationId="{03A6D8B5-001B-FE1E-61F3-468A2097ADCF}"/>
          </ac:spMkLst>
        </pc:spChg>
      </pc:sldChg>
      <pc:sldChg chg="addSp delSp modSp new mod modClrScheme chgLayout">
        <pc:chgData name="Matthieu De Mari" userId="dfb708c9-d8dc-439f-9a3b-c772bf4a311c" providerId="ADAL" clId="{65E4956F-D451-4500-9E30-0B766A8405C4}" dt="2023-01-31T08:52:24.899" v="10523" actId="20577"/>
        <pc:sldMkLst>
          <pc:docMk/>
          <pc:sldMk cId="2732204578" sldId="763"/>
        </pc:sldMkLst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2" creationId="{6191B152-2C22-9A61-F6D7-FA915F5CFF3A}"/>
          </ac:spMkLst>
        </pc:spChg>
        <pc:spChg chg="del mod ord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3" creationId="{63C585C9-443D-31E7-EF89-D504B81F044B}"/>
          </ac:spMkLst>
        </pc:spChg>
        <pc:spChg chg="del">
          <ac:chgData name="Matthieu De Mari" userId="dfb708c9-d8dc-439f-9a3b-c772bf4a311c" providerId="ADAL" clId="{65E4956F-D451-4500-9E30-0B766A8405C4}" dt="2023-01-31T08:51:48.551" v="10358" actId="700"/>
          <ac:spMkLst>
            <pc:docMk/>
            <pc:sldMk cId="2732204578" sldId="763"/>
            <ac:spMk id="4" creationId="{EAC54499-306E-8F08-F00B-5493207243F6}"/>
          </ac:spMkLst>
        </pc:spChg>
        <pc:spChg chg="add mod ord">
          <ac:chgData name="Matthieu De Mari" userId="dfb708c9-d8dc-439f-9a3b-c772bf4a311c" providerId="ADAL" clId="{65E4956F-D451-4500-9E30-0B766A8405C4}" dt="2023-01-31T08:51:53.960" v="10387" actId="20577"/>
          <ac:spMkLst>
            <pc:docMk/>
            <pc:sldMk cId="2732204578" sldId="763"/>
            <ac:spMk id="5" creationId="{D8CF67A5-1F0C-EAEC-7995-E3780C13C67A}"/>
          </ac:spMkLst>
        </pc:spChg>
        <pc:spChg chg="add mod ord">
          <ac:chgData name="Matthieu De Mari" userId="dfb708c9-d8dc-439f-9a3b-c772bf4a311c" providerId="ADAL" clId="{65E4956F-D451-4500-9E30-0B766A8405C4}" dt="2023-01-31T08:52:24.899" v="10523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add">
        <pc:chgData name="Matthieu De Mari" userId="dfb708c9-d8dc-439f-9a3b-c772bf4a311c" providerId="ADAL" clId="{65E4956F-D451-4500-9E30-0B766A8405C4}" dt="2023-01-31T08:59:24.934" v="10524" actId="2890"/>
        <pc:sldMkLst>
          <pc:docMk/>
          <pc:sldMk cId="182620227" sldId="764"/>
        </pc:sldMkLst>
      </pc:sldChg>
      <pc:sldChg chg="addSp delSp modSp new mod modClrScheme chgLayout">
        <pc:chgData name="Matthieu De Mari" userId="dfb708c9-d8dc-439f-9a3b-c772bf4a311c" providerId="ADAL" clId="{65E4956F-D451-4500-9E30-0B766A8405C4}" dt="2023-01-31T09:01:40.092" v="10878" actId="20577"/>
        <pc:sldMkLst>
          <pc:docMk/>
          <pc:sldMk cId="704537498" sldId="765"/>
        </pc:sldMkLst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2" creationId="{A84CF65D-195E-12AC-A0F1-CE3ACCBA95B1}"/>
          </ac:spMkLst>
        </pc:spChg>
        <pc:spChg chg="del mod ord">
          <ac:chgData name="Matthieu De Mari" userId="dfb708c9-d8dc-439f-9a3b-c772bf4a311c" providerId="ADAL" clId="{65E4956F-D451-4500-9E30-0B766A8405C4}" dt="2023-01-31T08:59:30.728" v="10526" actId="700"/>
          <ac:spMkLst>
            <pc:docMk/>
            <pc:sldMk cId="704537498" sldId="765"/>
            <ac:spMk id="3" creationId="{468567F0-2BEE-73CD-ED13-E0FF43FB0F4B}"/>
          </ac:spMkLst>
        </pc:spChg>
        <pc:spChg chg="add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4" creationId="{3187D063-CE27-C6D0-534F-36C2400D2C2F}"/>
          </ac:spMkLst>
        </pc:spChg>
        <pc:spChg chg="add del mod ord">
          <ac:chgData name="Matthieu De Mari" userId="dfb708c9-d8dc-439f-9a3b-c772bf4a311c" providerId="ADAL" clId="{65E4956F-D451-4500-9E30-0B766A8405C4}" dt="2023-01-31T08:59:42.129" v="10546" actId="700"/>
          <ac:spMkLst>
            <pc:docMk/>
            <pc:sldMk cId="704537498" sldId="765"/>
            <ac:spMk id="5" creationId="{E1BE514D-2C59-C193-2502-5645B5DB5B01}"/>
          </ac:spMkLst>
        </pc:spChg>
        <pc:spChg chg="add mod ord">
          <ac:chgData name="Matthieu De Mari" userId="dfb708c9-d8dc-439f-9a3b-c772bf4a311c" providerId="ADAL" clId="{65E4956F-D451-4500-9E30-0B766A8405C4}" dt="2023-01-31T09:01:40.092" v="10878" actId="20577"/>
          <ac:spMkLst>
            <pc:docMk/>
            <pc:sldMk cId="704537498" sldId="765"/>
            <ac:spMk id="6" creationId="{AD1D227D-401B-5C44-3537-464FEC40DB12}"/>
          </ac:spMkLst>
        </pc:spChg>
        <pc:spChg chg="add del mod ord">
          <ac:chgData name="Matthieu De Mari" userId="dfb708c9-d8dc-439f-9a3b-c772bf4a311c" providerId="ADAL" clId="{65E4956F-D451-4500-9E30-0B766A8405C4}" dt="2023-01-31T08:59:44.167" v="10547" actId="478"/>
          <ac:spMkLst>
            <pc:docMk/>
            <pc:sldMk cId="704537498" sldId="765"/>
            <ac:spMk id="7" creationId="{C886A51E-95E0-D490-32AB-A506BF374ACA}"/>
          </ac:spMkLst>
        </pc:spChg>
        <pc:picChg chg="add mod">
          <ac:chgData name="Matthieu De Mari" userId="dfb708c9-d8dc-439f-9a3b-c772bf4a311c" providerId="ADAL" clId="{65E4956F-D451-4500-9E30-0B766A8405C4}" dt="2023-01-31T09:00:08.446" v="10618" actId="1076"/>
          <ac:picMkLst>
            <pc:docMk/>
            <pc:sldMk cId="704537498" sldId="765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05.602" v="10883" actId="14100"/>
        <pc:sldMkLst>
          <pc:docMk/>
          <pc:sldMk cId="15799465" sldId="766"/>
        </pc:sldMkLst>
        <pc:picChg chg="add mod">
          <ac:chgData name="Matthieu De Mari" userId="dfb708c9-d8dc-439f-9a3b-c772bf4a311c" providerId="ADAL" clId="{65E4956F-D451-4500-9E30-0B766A8405C4}" dt="2023-01-31T09:02:05.602" v="10883" actId="14100"/>
          <ac:picMkLst>
            <pc:docMk/>
            <pc:sldMk cId="15799465" sldId="766"/>
            <ac:picMk id="3" creationId="{4C7B78B9-7DEE-AF02-8EF1-5A4621D39F9A}"/>
          </ac:picMkLst>
        </pc:picChg>
        <pc:picChg chg="del">
          <ac:chgData name="Matthieu De Mari" userId="dfb708c9-d8dc-439f-9a3b-c772bf4a311c" providerId="ADAL" clId="{65E4956F-D451-4500-9E30-0B766A8405C4}" dt="2023-01-31T09:01:37.752" v="10877" actId="478"/>
          <ac:picMkLst>
            <pc:docMk/>
            <pc:sldMk cId="15799465" sldId="766"/>
            <ac:picMk id="9" creationId="{E1854C4E-61CC-7C7C-9F6B-17D4E73392DB}"/>
          </ac:picMkLst>
        </pc:picChg>
      </pc:sldChg>
      <pc:sldChg chg="addSp delSp modSp add mod">
        <pc:chgData name="Matthieu De Mari" userId="dfb708c9-d8dc-439f-9a3b-c772bf4a311c" providerId="ADAL" clId="{65E4956F-D451-4500-9E30-0B766A8405C4}" dt="2023-01-31T09:02:28.103" v="10891" actId="1076"/>
        <pc:sldMkLst>
          <pc:docMk/>
          <pc:sldMk cId="1173007793" sldId="767"/>
        </pc:sldMkLst>
        <pc:picChg chg="del">
          <ac:chgData name="Matthieu De Mari" userId="dfb708c9-d8dc-439f-9a3b-c772bf4a311c" providerId="ADAL" clId="{65E4956F-D451-4500-9E30-0B766A8405C4}" dt="2023-01-31T09:02:09.270" v="10885" actId="478"/>
          <ac:picMkLst>
            <pc:docMk/>
            <pc:sldMk cId="1173007793" sldId="767"/>
            <ac:picMk id="3" creationId="{4C7B78B9-7DEE-AF02-8EF1-5A4621D39F9A}"/>
          </ac:picMkLst>
        </pc:picChg>
        <pc:picChg chg="add mod">
          <ac:chgData name="Matthieu De Mari" userId="dfb708c9-d8dc-439f-9a3b-c772bf4a311c" providerId="ADAL" clId="{65E4956F-D451-4500-9E30-0B766A8405C4}" dt="2023-01-31T09:02:28.103" v="10891" actId="1076"/>
          <ac:picMkLst>
            <pc:docMk/>
            <pc:sldMk cId="1173007793" sldId="767"/>
            <ac:picMk id="5" creationId="{64E424CC-461D-729F-7261-84D0F5BD5F95}"/>
          </ac:picMkLst>
        </pc:picChg>
      </pc:sldChg>
      <pc:sldChg chg="addSp delSp modSp add mod chgLayout">
        <pc:chgData name="Matthieu De Mari" userId="dfb708c9-d8dc-439f-9a3b-c772bf4a311c" providerId="ADAL" clId="{65E4956F-D451-4500-9E30-0B766A8405C4}" dt="2023-01-31T09:13:11.135" v="11930" actId="20577"/>
        <pc:sldMkLst>
          <pc:docMk/>
          <pc:sldMk cId="1961599379" sldId="768"/>
        </pc:sldMkLst>
        <pc:spChg chg="add mod ord">
          <ac:chgData name="Matthieu De Mari" userId="dfb708c9-d8dc-439f-9a3b-c772bf4a311c" providerId="ADAL" clId="{65E4956F-D451-4500-9E30-0B766A8405C4}" dt="2023-01-31T09:13:11.135" v="11930" actId="20577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65E4956F-D451-4500-9E30-0B766A8405C4}" dt="2023-01-31T09:02:35.779" v="10894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65E4956F-D451-4500-9E30-0B766A8405C4}" dt="2023-01-31T09:02:38.151" v="10899" actId="27636"/>
          <ac:spMkLst>
            <pc:docMk/>
            <pc:sldMk cId="1961599379" sldId="768"/>
            <ac:spMk id="6" creationId="{AD1D227D-401B-5C44-3537-464FEC40DB12}"/>
          </ac:spMkLst>
        </pc:spChg>
        <pc:picChg chg="del">
          <ac:chgData name="Matthieu De Mari" userId="dfb708c9-d8dc-439f-9a3b-c772bf4a311c" providerId="ADAL" clId="{65E4956F-D451-4500-9E30-0B766A8405C4}" dt="2023-01-31T09:02:33.056" v="10893" actId="478"/>
          <ac:picMkLst>
            <pc:docMk/>
            <pc:sldMk cId="1961599379" sldId="768"/>
            <ac:picMk id="5" creationId="{64E424CC-461D-729F-7261-84D0F5BD5F95}"/>
          </ac:picMkLst>
        </pc:picChg>
      </pc:sldChg>
      <pc:sldChg chg="modSp add mod">
        <pc:chgData name="Matthieu De Mari" userId="dfb708c9-d8dc-439f-9a3b-c772bf4a311c" providerId="ADAL" clId="{65E4956F-D451-4500-9E30-0B766A8405C4}" dt="2023-02-01T01:42:42.243" v="13767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65E4956F-D451-4500-9E30-0B766A8405C4}" dt="2023-02-01T01:42:42.243" v="13767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1-31T09:34:28.924" v="13653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65E4956F-D451-4500-9E30-0B766A8405C4}" dt="2023-01-31T09:34:28.924" v="13653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07.884" v="13769"/>
        <pc:sldMkLst>
          <pc:docMk/>
          <pc:sldMk cId="1848853608" sldId="771"/>
        </pc:sldMkLst>
        <pc:spChg chg="mod">
          <ac:chgData name="Matthieu De Mari" userId="dfb708c9-d8dc-439f-9a3b-c772bf4a311c" providerId="ADAL" clId="{65E4956F-D451-4500-9E30-0B766A8405C4}" dt="2023-02-01T01:43:07.884" v="13769"/>
          <ac:spMkLst>
            <pc:docMk/>
            <pc:sldMk cId="1848853608" sldId="771"/>
            <ac:spMk id="3" creationId="{D8E11F79-FF9C-E1A0-6116-34642E5A157A}"/>
          </ac:spMkLst>
        </pc:spChg>
      </pc:sldChg>
      <pc:sldChg chg="modSp add mod">
        <pc:chgData name="Matthieu De Mari" userId="dfb708c9-d8dc-439f-9a3b-c772bf4a311c" providerId="ADAL" clId="{65E4956F-D451-4500-9E30-0B766A8405C4}" dt="2023-02-01T01:43:30.406" v="13770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65E4956F-D451-4500-9E30-0B766A8405C4}" dt="2023-02-01T01:43:30.406" v="13770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addSp delSp modSp add mod">
        <pc:chgData name="Matthieu De Mari" userId="dfb708c9-d8dc-439f-9a3b-c772bf4a311c" providerId="ADAL" clId="{65E4956F-D451-4500-9E30-0B766A8405C4}" dt="2023-01-31T09:34:03.745" v="13641" actId="1076"/>
        <pc:sldMkLst>
          <pc:docMk/>
          <pc:sldMk cId="1144958577" sldId="773"/>
        </pc:sldMkLst>
        <pc:spChg chg="mod">
          <ac:chgData name="Matthieu De Mari" userId="dfb708c9-d8dc-439f-9a3b-c772bf4a311c" providerId="ADAL" clId="{65E4956F-D451-4500-9E30-0B766A8405C4}" dt="2023-01-31T09:33:56.044" v="13638" actId="20577"/>
          <ac:spMkLst>
            <pc:docMk/>
            <pc:sldMk cId="1144958577" sldId="773"/>
            <ac:spMk id="2" creationId="{0F218DB6-D354-E336-2986-E32EFFEBB60E}"/>
          </ac:spMkLst>
        </pc:spChg>
        <pc:spChg chg="del">
          <ac:chgData name="Matthieu De Mari" userId="dfb708c9-d8dc-439f-9a3b-c772bf4a311c" providerId="ADAL" clId="{65E4956F-D451-4500-9E30-0B766A8405C4}" dt="2023-01-31T09:33:58.629" v="13639" actId="478"/>
          <ac:spMkLst>
            <pc:docMk/>
            <pc:sldMk cId="1144958577" sldId="773"/>
            <ac:spMk id="3" creationId="{03A6D8B5-001B-FE1E-61F3-468A2097ADCF}"/>
          </ac:spMkLst>
        </pc:spChg>
        <pc:spChg chg="add del mod">
          <ac:chgData name="Matthieu De Mari" userId="dfb708c9-d8dc-439f-9a3b-c772bf4a311c" providerId="ADAL" clId="{65E4956F-D451-4500-9E30-0B766A8405C4}" dt="2023-01-31T09:33:59.189" v="13640" actId="478"/>
          <ac:spMkLst>
            <pc:docMk/>
            <pc:sldMk cId="1144958577" sldId="773"/>
            <ac:spMk id="5" creationId="{B079D748-B555-3096-67F1-C51512425BC4}"/>
          </ac:spMkLst>
        </pc:spChg>
        <pc:picChg chg="mod">
          <ac:chgData name="Matthieu De Mari" userId="dfb708c9-d8dc-439f-9a3b-c772bf4a311c" providerId="ADAL" clId="{65E4956F-D451-4500-9E30-0B766A8405C4}" dt="2023-01-31T09:34:03.745" v="13641" actId="1076"/>
          <ac:picMkLst>
            <pc:docMk/>
            <pc:sldMk cId="1144958577" sldId="773"/>
            <ac:picMk id="6" creationId="{FCAA24B0-842E-AC7D-0C47-BE3473ABC081}"/>
          </ac:picMkLst>
        </pc:picChg>
      </pc:sldChg>
    </pc:docChg>
  </pc:docChgLst>
  <pc:docChgLst>
    <pc:chgData name="Matthieu De Mari" userId="dfb708c9-d8dc-439f-9a3b-c772bf4a311c" providerId="ADAL" clId="{4A7C15C1-612B-4140-B47C-F9FAFF7FF63B}"/>
    <pc:docChg chg="undo custSel addSld delSld modSld sldOrd addSection modSection">
      <pc:chgData name="Matthieu De Mari" userId="dfb708c9-d8dc-439f-9a3b-c772bf4a311c" providerId="ADAL" clId="{4A7C15C1-612B-4140-B47C-F9FAFF7FF63B}" dt="2024-01-26T02:52:42.616" v="1788" actId="20577"/>
      <pc:docMkLst>
        <pc:docMk/>
      </pc:docMkLst>
      <pc:sldChg chg="modSp mod">
        <pc:chgData name="Matthieu De Mari" userId="dfb708c9-d8dc-439f-9a3b-c772bf4a311c" providerId="ADAL" clId="{4A7C15C1-612B-4140-B47C-F9FAFF7FF63B}" dt="2024-01-26T01:37:54.841" v="1306" actId="207"/>
        <pc:sldMkLst>
          <pc:docMk/>
          <pc:sldMk cId="3442501962" sldId="257"/>
        </pc:sldMkLst>
        <pc:spChg chg="mod">
          <ac:chgData name="Matthieu De Mari" userId="dfb708c9-d8dc-439f-9a3b-c772bf4a311c" providerId="ADAL" clId="{4A7C15C1-612B-4140-B47C-F9FAFF7FF63B}" dt="2024-01-26T01:37:54.841" v="1306" actId="207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4A7C15C1-612B-4140-B47C-F9FAFF7FF63B}" dt="2024-01-26T02:52:42.616" v="1788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4A7C15C1-612B-4140-B47C-F9FAFF7FF63B}" dt="2024-01-26T02:52:42.616" v="1788" actId="20577"/>
          <ac:spMkLst>
            <pc:docMk/>
            <pc:sldMk cId="1036081419" sldId="346"/>
            <ac:spMk id="3" creationId="{47E3549C-D723-41E6-8478-270ACE043694}"/>
          </ac:spMkLst>
        </pc:spChg>
      </pc:sldChg>
      <pc:sldChg chg="modSp del mod">
        <pc:chgData name="Matthieu De Mari" userId="dfb708c9-d8dc-439f-9a3b-c772bf4a311c" providerId="ADAL" clId="{4A7C15C1-612B-4140-B47C-F9FAFF7FF63B}" dt="2024-01-26T02:52:36.330" v="1781" actId="47"/>
        <pc:sldMkLst>
          <pc:docMk/>
          <pc:sldMk cId="4234745274" sldId="584"/>
        </pc:sldMkLst>
        <pc:spChg chg="mod">
          <ac:chgData name="Matthieu De Mari" userId="dfb708c9-d8dc-439f-9a3b-c772bf4a311c" providerId="ADAL" clId="{4A7C15C1-612B-4140-B47C-F9FAFF7FF63B}" dt="2024-01-26T02:52:12.143" v="1732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4A7C15C1-612B-4140-B47C-F9FAFF7FF63B}" dt="2024-01-26T02:52:23.875" v="1780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4A7C15C1-612B-4140-B47C-F9FAFF7FF63B}" dt="2024-01-26T01:38:00.762" v="1307" actId="207"/>
        <pc:sldMkLst>
          <pc:docMk/>
          <pc:sldMk cId="29040365" sldId="586"/>
        </pc:sldMkLst>
        <pc:spChg chg="mod">
          <ac:chgData name="Matthieu De Mari" userId="dfb708c9-d8dc-439f-9a3b-c772bf4a311c" providerId="ADAL" clId="{4A7C15C1-612B-4140-B47C-F9FAFF7FF63B}" dt="2024-01-26T01:38:00.762" v="1307" actId="207"/>
          <ac:spMkLst>
            <pc:docMk/>
            <pc:sldMk cId="29040365" sldId="586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4A7C15C1-612B-4140-B47C-F9FAFF7FF63B}" dt="2024-01-26T01:38:37.650" v="1377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4A7C15C1-612B-4140-B47C-F9FAFF7FF63B}" dt="2024-01-26T01:38:37.650" v="1377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4A7C15C1-612B-4140-B47C-F9FAFF7FF63B}" dt="2024-01-21T09:37:15.855" v="157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4A7C15C1-612B-4140-B47C-F9FAFF7FF63B}" dt="2024-01-21T09:37:01.037" v="153"/>
          <ac:spMkLst>
            <pc:docMk/>
            <pc:sldMk cId="4160337629" sldId="605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7:15.855" v="157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2:37:54.338" v="1565" actId="113"/>
        <pc:sldMkLst>
          <pc:docMk/>
          <pc:sldMk cId="2602861072" sldId="606"/>
        </pc:sldMkLst>
        <pc:spChg chg="mod">
          <ac:chgData name="Matthieu De Mari" userId="dfb708c9-d8dc-439f-9a3b-c772bf4a311c" providerId="ADAL" clId="{4A7C15C1-612B-4140-B47C-F9FAFF7FF63B}" dt="2024-01-26T02:37:54.338" v="1565" actId="113"/>
          <ac:spMkLst>
            <pc:docMk/>
            <pc:sldMk cId="2602861072" sldId="606"/>
            <ac:spMk id="5" creationId="{4DE7EC8E-262A-539E-A4A9-D3B1A09420A4}"/>
          </ac:spMkLst>
        </pc:spChg>
        <pc:spChg chg="mod">
          <ac:chgData name="Matthieu De Mari" userId="dfb708c9-d8dc-439f-9a3b-c772bf4a311c" providerId="ADAL" clId="{4A7C15C1-612B-4140-B47C-F9FAFF7FF63B}" dt="2024-01-21T09:42:49.169" v="344"/>
          <ac:spMkLst>
            <pc:docMk/>
            <pc:sldMk cId="2602861072" sldId="606"/>
            <ac:spMk id="7" creationId="{ACCFC115-D90A-89D3-E778-7BD3A558AEB6}"/>
          </ac:spMkLst>
        </pc:spChg>
      </pc:sldChg>
      <pc:sldChg chg="modSp mod">
        <pc:chgData name="Matthieu De Mari" userId="dfb708c9-d8dc-439f-9a3b-c772bf4a311c" providerId="ADAL" clId="{4A7C15C1-612B-4140-B47C-F9FAFF7FF63B}" dt="2024-01-26T02:38:41.268" v="1592" actId="20577"/>
        <pc:sldMkLst>
          <pc:docMk/>
          <pc:sldMk cId="931835860" sldId="607"/>
        </pc:sldMkLst>
        <pc:spChg chg="mod">
          <ac:chgData name="Matthieu De Mari" userId="dfb708c9-d8dc-439f-9a3b-c772bf4a311c" providerId="ADAL" clId="{4A7C15C1-612B-4140-B47C-F9FAFF7FF63B}" dt="2024-01-21T09:43:20.063" v="366" actId="20577"/>
          <ac:spMkLst>
            <pc:docMk/>
            <pc:sldMk cId="931835860" sldId="607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6T02:38:41.268" v="1592" actId="20577"/>
          <ac:spMkLst>
            <pc:docMk/>
            <pc:sldMk cId="931835860" sldId="607"/>
            <ac:spMk id="3" creationId="{CE89A62E-0A02-E5E6-C125-17199041EEA2}"/>
          </ac:spMkLst>
        </pc:spChg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1567954153" sldId="608"/>
        </pc:sldMkLst>
      </pc:sldChg>
      <pc:sldChg chg="modSp mod">
        <pc:chgData name="Matthieu De Mari" userId="dfb708c9-d8dc-439f-9a3b-c772bf4a311c" providerId="ADAL" clId="{4A7C15C1-612B-4140-B47C-F9FAFF7FF63B}" dt="2024-01-26T01:40:02.947" v="1388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4A7C15C1-612B-4140-B47C-F9FAFF7FF63B}" dt="2024-01-21T09:33:59.972" v="1" actId="20577"/>
          <ac:spMkLst>
            <pc:docMk/>
            <pc:sldMk cId="1635888464" sldId="718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1:40:02.947" v="1388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4:03.578" v="3" actId="20577"/>
        <pc:sldMkLst>
          <pc:docMk/>
          <pc:sldMk cId="2312528435" sldId="719"/>
        </pc:sldMkLst>
        <pc:spChg chg="mod">
          <ac:chgData name="Matthieu De Mari" userId="dfb708c9-d8dc-439f-9a3b-c772bf4a311c" providerId="ADAL" clId="{4A7C15C1-612B-4140-B47C-F9FAFF7FF63B}" dt="2024-01-21T09:34:03.578" v="3" actId="20577"/>
          <ac:spMkLst>
            <pc:docMk/>
            <pc:sldMk cId="2312528435" sldId="719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6T01:40:39.538" v="1419" actId="20577"/>
        <pc:sldMkLst>
          <pc:docMk/>
          <pc:sldMk cId="2770032369" sldId="720"/>
        </pc:sldMkLst>
        <pc:spChg chg="mod">
          <ac:chgData name="Matthieu De Mari" userId="dfb708c9-d8dc-439f-9a3b-c772bf4a311c" providerId="ADAL" clId="{4A7C15C1-612B-4140-B47C-F9FAFF7FF63B}" dt="2024-01-21T09:34:17.473" v="5" actId="20577"/>
          <ac:spMkLst>
            <pc:docMk/>
            <pc:sldMk cId="2770032369" sldId="72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1:40:39.538" v="1419" actId="20577"/>
          <ac:spMkLst>
            <pc:docMk/>
            <pc:sldMk cId="2770032369" sldId="720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1:40:51.274" v="1427" actId="20577"/>
        <pc:sldMkLst>
          <pc:docMk/>
          <pc:sldMk cId="2106102665" sldId="721"/>
        </pc:sldMkLst>
        <pc:spChg chg="mod">
          <ac:chgData name="Matthieu De Mari" userId="dfb708c9-d8dc-439f-9a3b-c772bf4a311c" providerId="ADAL" clId="{4A7C15C1-612B-4140-B47C-F9FAFF7FF63B}" dt="2024-01-21T09:34:20.775" v="7" actId="20577"/>
          <ac:spMkLst>
            <pc:docMk/>
            <pc:sldMk cId="2106102665" sldId="72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1:40:51.274" v="1427" actId="20577"/>
          <ac:spMkLst>
            <pc:docMk/>
            <pc:sldMk cId="2106102665" sldId="721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5:19.872" v="67"/>
        <pc:sldMkLst>
          <pc:docMk/>
          <pc:sldMk cId="3134756543" sldId="722"/>
        </pc:sldMkLst>
        <pc:spChg chg="mod">
          <ac:chgData name="Matthieu De Mari" userId="dfb708c9-d8dc-439f-9a3b-c772bf4a311c" providerId="ADAL" clId="{4A7C15C1-612B-4140-B47C-F9FAFF7FF63B}" dt="2024-01-21T09:35:19.872" v="67"/>
          <ac:spMkLst>
            <pc:docMk/>
            <pc:sldMk cId="3134756543" sldId="72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4:41.306" v="13" actId="5793"/>
          <ac:spMkLst>
            <pc:docMk/>
            <pc:sldMk cId="3134756543" sldId="722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4:57.467" v="49" actId="1035"/>
          <ac:picMkLst>
            <pc:docMk/>
            <pc:sldMk cId="3134756543" sldId="722"/>
            <ac:picMk id="6" creationId="{CED82A01-D195-2C28-A71D-87A59FBB806F}"/>
          </ac:picMkLst>
        </pc:picChg>
      </pc:sldChg>
      <pc:sldChg chg="modSp mod">
        <pc:chgData name="Matthieu De Mari" userId="dfb708c9-d8dc-439f-9a3b-c772bf4a311c" providerId="ADAL" clId="{4A7C15C1-612B-4140-B47C-F9FAFF7FF63B}" dt="2024-01-21T09:35:21.841" v="68"/>
        <pc:sldMkLst>
          <pc:docMk/>
          <pc:sldMk cId="1920191355" sldId="723"/>
        </pc:sldMkLst>
        <pc:spChg chg="mod">
          <ac:chgData name="Matthieu De Mari" userId="dfb708c9-d8dc-439f-9a3b-c772bf4a311c" providerId="ADAL" clId="{4A7C15C1-612B-4140-B47C-F9FAFF7FF63B}" dt="2024-01-21T09:35:21.841" v="68"/>
          <ac:spMkLst>
            <pc:docMk/>
            <pc:sldMk cId="1920191355" sldId="723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4:48.077" v="16" actId="6549"/>
          <ac:spMkLst>
            <pc:docMk/>
            <pc:sldMk cId="1920191355" sldId="723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4:53.182" v="32" actId="1035"/>
          <ac:picMkLst>
            <pc:docMk/>
            <pc:sldMk cId="1920191355" sldId="723"/>
            <ac:picMk id="5" creationId="{C4079C9D-8EF8-2D5B-7382-55FCE3171E8E}"/>
          </ac:picMkLst>
        </pc:picChg>
      </pc:sldChg>
      <pc:sldChg chg="modSp mod">
        <pc:chgData name="Matthieu De Mari" userId="dfb708c9-d8dc-439f-9a3b-c772bf4a311c" providerId="ADAL" clId="{4A7C15C1-612B-4140-B47C-F9FAFF7FF63B}" dt="2024-01-21T09:35:24.032" v="69"/>
        <pc:sldMkLst>
          <pc:docMk/>
          <pc:sldMk cId="2920620339" sldId="724"/>
        </pc:sldMkLst>
        <pc:spChg chg="mod">
          <ac:chgData name="Matthieu De Mari" userId="dfb708c9-d8dc-439f-9a3b-c772bf4a311c" providerId="ADAL" clId="{4A7C15C1-612B-4140-B47C-F9FAFF7FF63B}" dt="2024-01-21T09:35:24.032" v="69"/>
          <ac:spMkLst>
            <pc:docMk/>
            <pc:sldMk cId="2920620339" sldId="724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5:07.642" v="52" actId="5793"/>
          <ac:spMkLst>
            <pc:docMk/>
            <pc:sldMk cId="2920620339" sldId="724"/>
            <ac:spMk id="3" creationId="{0F53CA20-FD68-BCFD-A748-1DE206D1241E}"/>
          </ac:spMkLst>
        </pc:spChg>
        <pc:picChg chg="mod">
          <ac:chgData name="Matthieu De Mari" userId="dfb708c9-d8dc-439f-9a3b-c772bf4a311c" providerId="ADAL" clId="{4A7C15C1-612B-4140-B47C-F9FAFF7FF63B}" dt="2024-01-21T09:35:10.238" v="66" actId="1035"/>
          <ac:picMkLst>
            <pc:docMk/>
            <pc:sldMk cId="2920620339" sldId="724"/>
            <ac:picMk id="6" creationId="{4EFF7029-43C4-21B4-3400-283B786D84E9}"/>
          </ac:picMkLst>
        </pc:picChg>
      </pc:sldChg>
      <pc:sldChg chg="modSp mod">
        <pc:chgData name="Matthieu De Mari" userId="dfb708c9-d8dc-439f-9a3b-c772bf4a311c" providerId="ADAL" clId="{4A7C15C1-612B-4140-B47C-F9FAFF7FF63B}" dt="2024-01-21T09:36:12.300" v="107" actId="20577"/>
        <pc:sldMkLst>
          <pc:docMk/>
          <pc:sldMk cId="2821685648" sldId="725"/>
        </pc:sldMkLst>
        <pc:spChg chg="mod">
          <ac:chgData name="Matthieu De Mari" userId="dfb708c9-d8dc-439f-9a3b-c772bf4a311c" providerId="ADAL" clId="{4A7C15C1-612B-4140-B47C-F9FAFF7FF63B}" dt="2024-01-21T09:35:26.477" v="70"/>
          <ac:spMkLst>
            <pc:docMk/>
            <pc:sldMk cId="2821685648" sldId="725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6:12.300" v="107" actId="20577"/>
          <ac:spMkLst>
            <pc:docMk/>
            <pc:sldMk cId="2821685648" sldId="72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2:32:27.201" v="1430" actId="20577"/>
        <pc:sldMkLst>
          <pc:docMk/>
          <pc:sldMk cId="1844672411" sldId="726"/>
        </pc:sldMkLst>
        <pc:spChg chg="mod">
          <ac:chgData name="Matthieu De Mari" userId="dfb708c9-d8dc-439f-9a3b-c772bf4a311c" providerId="ADAL" clId="{4A7C15C1-612B-4140-B47C-F9FAFF7FF63B}" dt="2024-01-21T09:35:29.329" v="71"/>
          <ac:spMkLst>
            <pc:docMk/>
            <pc:sldMk cId="1844672411" sldId="726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2:27.201" v="1430" actId="20577"/>
          <ac:spMkLst>
            <pc:docMk/>
            <pc:sldMk cId="1844672411" sldId="726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6:54.996" v="151" actId="113"/>
        <pc:sldMkLst>
          <pc:docMk/>
          <pc:sldMk cId="1519552416" sldId="728"/>
        </pc:sldMkLst>
        <pc:spChg chg="mod">
          <ac:chgData name="Matthieu De Mari" userId="dfb708c9-d8dc-439f-9a3b-c772bf4a311c" providerId="ADAL" clId="{4A7C15C1-612B-4140-B47C-F9FAFF7FF63B}" dt="2024-01-21T09:36:37.095" v="150" actId="20577"/>
          <ac:spMkLst>
            <pc:docMk/>
            <pc:sldMk cId="1519552416" sldId="728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6:54.996" v="151" actId="113"/>
          <ac:spMkLst>
            <pc:docMk/>
            <pc:sldMk cId="1519552416" sldId="72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7:46.073" v="172" actId="207"/>
        <pc:sldMkLst>
          <pc:docMk/>
          <pc:sldMk cId="1576219694" sldId="729"/>
        </pc:sldMkLst>
        <pc:spChg chg="mod">
          <ac:chgData name="Matthieu De Mari" userId="dfb708c9-d8dc-439f-9a3b-c772bf4a311c" providerId="ADAL" clId="{4A7C15C1-612B-4140-B47C-F9FAFF7FF63B}" dt="2024-01-21T09:37:22.844" v="159"/>
          <ac:spMkLst>
            <pc:docMk/>
            <pc:sldMk cId="1576219694" sldId="729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37:46.073" v="172" actId="207"/>
          <ac:spMkLst>
            <pc:docMk/>
            <pc:sldMk cId="1576219694" sldId="729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6T02:34:45.946" v="1533" actId="20577"/>
        <pc:sldMkLst>
          <pc:docMk/>
          <pc:sldMk cId="572492002" sldId="730"/>
        </pc:sldMkLst>
        <pc:spChg chg="mod">
          <ac:chgData name="Matthieu De Mari" userId="dfb708c9-d8dc-439f-9a3b-c772bf4a311c" providerId="ADAL" clId="{4A7C15C1-612B-4140-B47C-F9FAFF7FF63B}" dt="2024-01-21T09:37:56.723" v="173"/>
          <ac:spMkLst>
            <pc:docMk/>
            <pc:sldMk cId="572492002" sldId="73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4:45.946" v="1533" actId="20577"/>
          <ac:spMkLst>
            <pc:docMk/>
            <pc:sldMk cId="572492002" sldId="730"/>
            <ac:spMk id="5" creationId="{66A1EF0B-B237-224B-4939-A0F69A767AFA}"/>
          </ac:spMkLst>
        </pc:spChg>
      </pc:sldChg>
      <pc:sldChg chg="modSp mod">
        <pc:chgData name="Matthieu De Mari" userId="dfb708c9-d8dc-439f-9a3b-c772bf4a311c" providerId="ADAL" clId="{4A7C15C1-612B-4140-B47C-F9FAFF7FF63B}" dt="2024-01-26T02:34:34.899" v="1528" actId="27636"/>
        <pc:sldMkLst>
          <pc:docMk/>
          <pc:sldMk cId="2721582871" sldId="731"/>
        </pc:sldMkLst>
        <pc:spChg chg="mod">
          <ac:chgData name="Matthieu De Mari" userId="dfb708c9-d8dc-439f-9a3b-c772bf4a311c" providerId="ADAL" clId="{4A7C15C1-612B-4140-B47C-F9FAFF7FF63B}" dt="2024-01-21T09:37:59.971" v="174"/>
          <ac:spMkLst>
            <pc:docMk/>
            <pc:sldMk cId="2721582871" sldId="73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4:34.899" v="1527" actId="27636"/>
          <ac:spMkLst>
            <pc:docMk/>
            <pc:sldMk cId="2721582871" sldId="731"/>
            <ac:spMk id="3" creationId="{0F53CA20-FD68-BCFD-A748-1DE206D1241E}"/>
          </ac:spMkLst>
        </pc:spChg>
        <pc:spChg chg="mod">
          <ac:chgData name="Matthieu De Mari" userId="dfb708c9-d8dc-439f-9a3b-c772bf4a311c" providerId="ADAL" clId="{4A7C15C1-612B-4140-B47C-F9FAFF7FF63B}" dt="2024-01-26T02:34:34.899" v="1528" actId="27636"/>
          <ac:spMkLst>
            <pc:docMk/>
            <pc:sldMk cId="2721582871" sldId="731"/>
            <ac:spMk id="4" creationId="{7104DB91-75EC-85D6-1904-7DEE05F3216F}"/>
          </ac:spMkLst>
        </pc:spChg>
      </pc:sldChg>
      <pc:sldChg chg="modSp mod">
        <pc:chgData name="Matthieu De Mari" userId="dfb708c9-d8dc-439f-9a3b-c772bf4a311c" providerId="ADAL" clId="{4A7C15C1-612B-4140-B47C-F9FAFF7FF63B}" dt="2024-01-26T02:34:59.902" v="1535" actId="115"/>
        <pc:sldMkLst>
          <pc:docMk/>
          <pc:sldMk cId="3224935516" sldId="732"/>
        </pc:sldMkLst>
        <pc:spChg chg="mod">
          <ac:chgData name="Matthieu De Mari" userId="dfb708c9-d8dc-439f-9a3b-c772bf4a311c" providerId="ADAL" clId="{4A7C15C1-612B-4140-B47C-F9FAFF7FF63B}" dt="2024-01-21T09:38:07.224" v="175"/>
          <ac:spMkLst>
            <pc:docMk/>
            <pc:sldMk cId="3224935516" sldId="73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4:59.902" v="1535" actId="115"/>
          <ac:spMkLst>
            <pc:docMk/>
            <pc:sldMk cId="3224935516" sldId="732"/>
            <ac:spMk id="4" creationId="{BA8F2754-6463-9F4B-3C12-097690EC0A6C}"/>
          </ac:spMkLst>
        </pc:spChg>
      </pc:sldChg>
      <pc:sldChg chg="modSp mod">
        <pc:chgData name="Matthieu De Mari" userId="dfb708c9-d8dc-439f-9a3b-c772bf4a311c" providerId="ADAL" clId="{4A7C15C1-612B-4140-B47C-F9FAFF7FF63B}" dt="2024-01-26T02:35:46.913" v="1561" actId="20577"/>
        <pc:sldMkLst>
          <pc:docMk/>
          <pc:sldMk cId="3957896338" sldId="733"/>
        </pc:sldMkLst>
        <pc:spChg chg="mod">
          <ac:chgData name="Matthieu De Mari" userId="dfb708c9-d8dc-439f-9a3b-c772bf4a311c" providerId="ADAL" clId="{4A7C15C1-612B-4140-B47C-F9FAFF7FF63B}" dt="2024-01-21T09:39:11.831" v="203"/>
          <ac:spMkLst>
            <pc:docMk/>
            <pc:sldMk cId="3957896338" sldId="733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5:46.913" v="1561" actId="20577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4A7C15C1-612B-4140-B47C-F9FAFF7FF63B}" dt="2024-01-21T09:39:14.602" v="204"/>
        <pc:sldMkLst>
          <pc:docMk/>
          <pc:sldMk cId="902592151" sldId="734"/>
        </pc:sldMkLst>
        <pc:spChg chg="mod">
          <ac:chgData name="Matthieu De Mari" userId="dfb708c9-d8dc-439f-9a3b-c772bf4a311c" providerId="ADAL" clId="{4A7C15C1-612B-4140-B47C-F9FAFF7FF63B}" dt="2024-01-21T09:39:14.602" v="204"/>
          <ac:spMkLst>
            <pc:docMk/>
            <pc:sldMk cId="902592151" sldId="734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17.444" v="205"/>
        <pc:sldMkLst>
          <pc:docMk/>
          <pc:sldMk cId="1553292120" sldId="735"/>
        </pc:sldMkLst>
        <pc:spChg chg="mod">
          <ac:chgData name="Matthieu De Mari" userId="dfb708c9-d8dc-439f-9a3b-c772bf4a311c" providerId="ADAL" clId="{4A7C15C1-612B-4140-B47C-F9FAFF7FF63B}" dt="2024-01-21T09:39:17.444" v="205"/>
          <ac:spMkLst>
            <pc:docMk/>
            <pc:sldMk cId="1553292120" sldId="735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20.189" v="206"/>
        <pc:sldMkLst>
          <pc:docMk/>
          <pc:sldMk cId="4037855952" sldId="736"/>
        </pc:sldMkLst>
        <pc:spChg chg="mod">
          <ac:chgData name="Matthieu De Mari" userId="dfb708c9-d8dc-439f-9a3b-c772bf4a311c" providerId="ADAL" clId="{4A7C15C1-612B-4140-B47C-F9FAFF7FF63B}" dt="2024-01-21T09:39:20.189" v="206"/>
          <ac:spMkLst>
            <pc:docMk/>
            <pc:sldMk cId="4037855952" sldId="736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26.695" v="207"/>
        <pc:sldMkLst>
          <pc:docMk/>
          <pc:sldMk cId="884667995" sldId="737"/>
        </pc:sldMkLst>
        <pc:spChg chg="mod">
          <ac:chgData name="Matthieu De Mari" userId="dfb708c9-d8dc-439f-9a3b-c772bf4a311c" providerId="ADAL" clId="{4A7C15C1-612B-4140-B47C-F9FAFF7FF63B}" dt="2024-01-21T09:39:26.695" v="207"/>
          <ac:spMkLst>
            <pc:docMk/>
            <pc:sldMk cId="884667995" sldId="737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39:30.131" v="208"/>
        <pc:sldMkLst>
          <pc:docMk/>
          <pc:sldMk cId="3154432922" sldId="738"/>
        </pc:sldMkLst>
        <pc:spChg chg="mod">
          <ac:chgData name="Matthieu De Mari" userId="dfb708c9-d8dc-439f-9a3b-c772bf4a311c" providerId="ADAL" clId="{4A7C15C1-612B-4140-B47C-F9FAFF7FF63B}" dt="2024-01-21T09:39:30.131" v="208"/>
          <ac:spMkLst>
            <pc:docMk/>
            <pc:sldMk cId="3154432922" sldId="738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0:52.351" v="324" actId="5793"/>
        <pc:sldMkLst>
          <pc:docMk/>
          <pc:sldMk cId="2181237550" sldId="739"/>
        </pc:sldMkLst>
        <pc:spChg chg="mod">
          <ac:chgData name="Matthieu De Mari" userId="dfb708c9-d8dc-439f-9a3b-c772bf4a311c" providerId="ADAL" clId="{4A7C15C1-612B-4140-B47C-F9FAFF7FF63B}" dt="2024-01-21T09:39:38.891" v="209"/>
          <ac:spMkLst>
            <pc:docMk/>
            <pc:sldMk cId="2181237550" sldId="739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2.351" v="324" actId="5793"/>
          <ac:spMkLst>
            <pc:docMk/>
            <pc:sldMk cId="2181237550" sldId="739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0:57" v="325"/>
        <pc:sldMkLst>
          <pc:docMk/>
          <pc:sldMk cId="3775240853" sldId="740"/>
        </pc:sldMkLst>
        <pc:spChg chg="mod">
          <ac:chgData name="Matthieu De Mari" userId="dfb708c9-d8dc-439f-9a3b-c772bf4a311c" providerId="ADAL" clId="{4A7C15C1-612B-4140-B47C-F9FAFF7FF63B}" dt="2024-01-21T09:39:44.287" v="210"/>
          <ac:spMkLst>
            <pc:docMk/>
            <pc:sldMk cId="3775240853" sldId="740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7" v="325"/>
          <ac:spMkLst>
            <pc:docMk/>
            <pc:sldMk cId="3775240853" sldId="740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0:59.690" v="326"/>
        <pc:sldMkLst>
          <pc:docMk/>
          <pc:sldMk cId="1370045465" sldId="741"/>
        </pc:sldMkLst>
        <pc:spChg chg="mod">
          <ac:chgData name="Matthieu De Mari" userId="dfb708c9-d8dc-439f-9a3b-c772bf4a311c" providerId="ADAL" clId="{4A7C15C1-612B-4140-B47C-F9FAFF7FF63B}" dt="2024-01-21T09:39:52.444" v="211"/>
          <ac:spMkLst>
            <pc:docMk/>
            <pc:sldMk cId="1370045465" sldId="741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0:59.690" v="326"/>
          <ac:spMkLst>
            <pc:docMk/>
            <pc:sldMk cId="1370045465" sldId="741"/>
            <ac:spMk id="3" creationId="{9CCC4100-ACF1-21D8-E2F0-B59E569FE124}"/>
          </ac:spMkLst>
        </pc:spChg>
        <pc:picChg chg="mod">
          <ac:chgData name="Matthieu De Mari" userId="dfb708c9-d8dc-439f-9a3b-c772bf4a311c" providerId="ADAL" clId="{4A7C15C1-612B-4140-B47C-F9FAFF7FF63B}" dt="2024-01-21T09:40:26.448" v="301" actId="1076"/>
          <ac:picMkLst>
            <pc:docMk/>
            <pc:sldMk cId="1370045465" sldId="741"/>
            <ac:picMk id="6" creationId="{1512B008-17CC-5E52-C408-514156503416}"/>
          </ac:picMkLst>
        </pc:picChg>
      </pc:sldChg>
      <pc:sldChg chg="modSp mod">
        <pc:chgData name="Matthieu De Mari" userId="dfb708c9-d8dc-439f-9a3b-c772bf4a311c" providerId="ADAL" clId="{4A7C15C1-612B-4140-B47C-F9FAFF7FF63B}" dt="2024-01-21T09:41:09.037" v="329" actId="20577"/>
        <pc:sldMkLst>
          <pc:docMk/>
          <pc:sldMk cId="2629307708" sldId="742"/>
        </pc:sldMkLst>
        <pc:spChg chg="mod">
          <ac:chgData name="Matthieu De Mari" userId="dfb708c9-d8dc-439f-9a3b-c772bf4a311c" providerId="ADAL" clId="{4A7C15C1-612B-4140-B47C-F9FAFF7FF63B}" dt="2024-01-21T09:41:09.037" v="329" actId="20577"/>
          <ac:spMkLst>
            <pc:docMk/>
            <pc:sldMk cId="2629307708" sldId="742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1:02.538" v="327"/>
          <ac:spMkLst>
            <pc:docMk/>
            <pc:sldMk cId="2629307708" sldId="742"/>
            <ac:spMk id="3" creationId="{9CCC4100-ACF1-21D8-E2F0-B59E569FE124}"/>
          </ac:spMkLst>
        </pc:spChg>
      </pc:sldChg>
      <pc:sldChg chg="modSp mod ord">
        <pc:chgData name="Matthieu De Mari" userId="dfb708c9-d8dc-439f-9a3b-c772bf4a311c" providerId="ADAL" clId="{4A7C15C1-612B-4140-B47C-F9FAFF7FF63B}" dt="2024-01-26T02:37:00.301" v="1563"/>
        <pc:sldMkLst>
          <pc:docMk/>
          <pc:sldMk cId="1634473454" sldId="743"/>
        </pc:sldMkLst>
        <pc:spChg chg="mod">
          <ac:chgData name="Matthieu De Mari" userId="dfb708c9-d8dc-439f-9a3b-c772bf4a311c" providerId="ADAL" clId="{4A7C15C1-612B-4140-B47C-F9FAFF7FF63B}" dt="2024-01-21T09:41:11.995" v="331" actId="20577"/>
          <ac:spMkLst>
            <pc:docMk/>
            <pc:sldMk cId="1634473454" sldId="743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2:18.314" v="338"/>
        <pc:sldMkLst>
          <pc:docMk/>
          <pc:sldMk cId="4065322207" sldId="744"/>
        </pc:sldMkLst>
        <pc:spChg chg="mod">
          <ac:chgData name="Matthieu De Mari" userId="dfb708c9-d8dc-439f-9a3b-c772bf4a311c" providerId="ADAL" clId="{4A7C15C1-612B-4140-B47C-F9FAFF7FF63B}" dt="2024-01-21T09:42:18.314" v="338"/>
          <ac:spMkLst>
            <pc:docMk/>
            <pc:sldMk cId="4065322207" sldId="744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1T09:41:32.227" v="337" actId="20577"/>
          <ac:spMkLst>
            <pc:docMk/>
            <pc:sldMk cId="4065322207" sldId="744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1T09:42:21.241" v="339"/>
        <pc:sldMkLst>
          <pc:docMk/>
          <pc:sldMk cId="3204645848" sldId="745"/>
        </pc:sldMkLst>
        <pc:spChg chg="mod">
          <ac:chgData name="Matthieu De Mari" userId="dfb708c9-d8dc-439f-9a3b-c772bf4a311c" providerId="ADAL" clId="{4A7C15C1-612B-4140-B47C-F9FAFF7FF63B}" dt="2024-01-21T09:42:21.241" v="339"/>
          <ac:spMkLst>
            <pc:docMk/>
            <pc:sldMk cId="3204645848" sldId="745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1T09:42:24.741" v="340"/>
        <pc:sldMkLst>
          <pc:docMk/>
          <pc:sldMk cId="918135084" sldId="746"/>
        </pc:sldMkLst>
        <pc:spChg chg="mod">
          <ac:chgData name="Matthieu De Mari" userId="dfb708c9-d8dc-439f-9a3b-c772bf4a311c" providerId="ADAL" clId="{4A7C15C1-612B-4140-B47C-F9FAFF7FF63B}" dt="2024-01-21T09:42:24.741" v="340"/>
          <ac:spMkLst>
            <pc:docMk/>
            <pc:sldMk cId="918135084" sldId="746"/>
            <ac:spMk id="2" creationId="{2E3E33E8-2C3B-E5C7-E73C-86BCBC9D4811}"/>
          </ac:spMkLst>
        </pc:spChg>
      </pc:sldChg>
      <pc:sldChg chg="modSp mod">
        <pc:chgData name="Matthieu De Mari" userId="dfb708c9-d8dc-439f-9a3b-c772bf4a311c" providerId="ADAL" clId="{4A7C15C1-612B-4140-B47C-F9FAFF7FF63B}" dt="2024-01-26T02:37:45.454" v="1564" actId="20577"/>
        <pc:sldMkLst>
          <pc:docMk/>
          <pc:sldMk cId="2931071828" sldId="747"/>
        </pc:sldMkLst>
        <pc:spChg chg="mod">
          <ac:chgData name="Matthieu De Mari" userId="dfb708c9-d8dc-439f-9a3b-c772bf4a311c" providerId="ADAL" clId="{4A7C15C1-612B-4140-B47C-F9FAFF7FF63B}" dt="2024-01-21T09:42:27.265" v="342" actId="20577"/>
          <ac:spMkLst>
            <pc:docMk/>
            <pc:sldMk cId="2931071828" sldId="747"/>
            <ac:spMk id="2" creationId="{2E3E33E8-2C3B-E5C7-E73C-86BCBC9D4811}"/>
          </ac:spMkLst>
        </pc:spChg>
        <pc:spChg chg="mod">
          <ac:chgData name="Matthieu De Mari" userId="dfb708c9-d8dc-439f-9a3b-c772bf4a311c" providerId="ADAL" clId="{4A7C15C1-612B-4140-B47C-F9FAFF7FF63B}" dt="2024-01-26T02:37:45.454" v="1564" actId="20577"/>
          <ac:spMkLst>
            <pc:docMk/>
            <pc:sldMk cId="2931071828" sldId="747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4A7C15C1-612B-4140-B47C-F9FAFF7FF63B}" dt="2024-01-26T02:38:08.107" v="1566" actId="113"/>
        <pc:sldMkLst>
          <pc:docMk/>
          <pc:sldMk cId="3978526987" sldId="748"/>
        </pc:sldMkLst>
        <pc:spChg chg="mod">
          <ac:chgData name="Matthieu De Mari" userId="dfb708c9-d8dc-439f-9a3b-c772bf4a311c" providerId="ADAL" clId="{4A7C15C1-612B-4140-B47C-F9FAFF7FF63B}" dt="2024-01-26T02:38:08.107" v="1566" actId="113"/>
          <ac:spMkLst>
            <pc:docMk/>
            <pc:sldMk cId="3978526987" sldId="748"/>
            <ac:spMk id="5" creationId="{4DE7EC8E-262A-539E-A4A9-D3B1A09420A4}"/>
          </ac:spMkLst>
        </pc:spChg>
        <pc:spChg chg="mod">
          <ac:chgData name="Matthieu De Mari" userId="dfb708c9-d8dc-439f-9a3b-c772bf4a311c" providerId="ADAL" clId="{4A7C15C1-612B-4140-B47C-F9FAFF7FF63B}" dt="2024-01-21T09:42:57.239" v="345"/>
          <ac:spMkLst>
            <pc:docMk/>
            <pc:sldMk cId="3978526987" sldId="748"/>
            <ac:spMk id="7" creationId="{ACCFC115-D90A-89D3-E778-7BD3A558AEB6}"/>
          </ac:spMkLst>
        </pc:spChg>
      </pc:sldChg>
      <pc:sldChg chg="modSp mod">
        <pc:chgData name="Matthieu De Mari" userId="dfb708c9-d8dc-439f-9a3b-c772bf4a311c" providerId="ADAL" clId="{4A7C15C1-612B-4140-B47C-F9FAFF7FF63B}" dt="2024-01-21T09:44:36.410" v="425" actId="20577"/>
        <pc:sldMkLst>
          <pc:docMk/>
          <pc:sldMk cId="2316732268" sldId="749"/>
        </pc:sldMkLst>
        <pc:spChg chg="mod">
          <ac:chgData name="Matthieu De Mari" userId="dfb708c9-d8dc-439f-9a3b-c772bf4a311c" providerId="ADAL" clId="{4A7C15C1-612B-4140-B47C-F9FAFF7FF63B}" dt="2024-01-21T09:44:36.410" v="425" actId="20577"/>
          <ac:spMkLst>
            <pc:docMk/>
            <pc:sldMk cId="2316732268" sldId="749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22.414" v="422" actId="20577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1T09:44:39.022" v="427" actId="20577"/>
        <pc:sldMkLst>
          <pc:docMk/>
          <pc:sldMk cId="3379194796" sldId="750"/>
        </pc:sldMkLst>
        <pc:spChg chg="mod">
          <ac:chgData name="Matthieu De Mari" userId="dfb708c9-d8dc-439f-9a3b-c772bf4a311c" providerId="ADAL" clId="{4A7C15C1-612B-4140-B47C-F9FAFF7FF63B}" dt="2024-01-21T09:44:39.022" v="427" actId="20577"/>
          <ac:spMkLst>
            <pc:docMk/>
            <pc:sldMk cId="3379194796" sldId="750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32.684" v="423"/>
          <ac:spMkLst>
            <pc:docMk/>
            <pc:sldMk cId="3379194796" sldId="750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1T09:44:51.366" v="431" actId="20577"/>
        <pc:sldMkLst>
          <pc:docMk/>
          <pc:sldMk cId="2249021927" sldId="751"/>
        </pc:sldMkLst>
        <pc:spChg chg="mod">
          <ac:chgData name="Matthieu De Mari" userId="dfb708c9-d8dc-439f-9a3b-c772bf4a311c" providerId="ADAL" clId="{4A7C15C1-612B-4140-B47C-F9FAFF7FF63B}" dt="2024-01-21T09:44:41.661" v="429" actId="20577"/>
          <ac:spMkLst>
            <pc:docMk/>
            <pc:sldMk cId="2249021927" sldId="751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4:44.291" v="430"/>
          <ac:spMkLst>
            <pc:docMk/>
            <pc:sldMk cId="2249021927" sldId="751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4:51.366" v="431" actId="20577"/>
          <ac:spMkLst>
            <pc:docMk/>
            <pc:sldMk cId="2249021927" sldId="751"/>
            <ac:spMk id="5" creationId="{6379EAA7-A818-71A0-3F36-B8279DBB10FA}"/>
          </ac:spMkLst>
        </pc:spChg>
      </pc:sldChg>
      <pc:sldChg chg="modSp mod">
        <pc:chgData name="Matthieu De Mari" userId="dfb708c9-d8dc-439f-9a3b-c772bf4a311c" providerId="ADAL" clId="{4A7C15C1-612B-4140-B47C-F9FAFF7FF63B}" dt="2024-01-26T02:39:29.391" v="1593"/>
        <pc:sldMkLst>
          <pc:docMk/>
          <pc:sldMk cId="2393023523" sldId="752"/>
        </pc:sldMkLst>
        <pc:spChg chg="mod">
          <ac:chgData name="Matthieu De Mari" userId="dfb708c9-d8dc-439f-9a3b-c772bf4a311c" providerId="ADAL" clId="{4A7C15C1-612B-4140-B47C-F9FAFF7FF63B}" dt="2024-01-21T09:45:04.284" v="433" actId="20577"/>
          <ac:spMkLst>
            <pc:docMk/>
            <pc:sldMk cId="2393023523" sldId="752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6T02:39:29.391" v="1593"/>
          <ac:spMkLst>
            <pc:docMk/>
            <pc:sldMk cId="2393023523" sldId="752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5:15.118" v="435" actId="20577"/>
          <ac:spMkLst>
            <pc:docMk/>
            <pc:sldMk cId="2393023523" sldId="752"/>
            <ac:spMk id="7" creationId="{B2524D99-2B28-029F-09E4-32FB45D52147}"/>
          </ac:spMkLst>
        </pc:spChg>
      </pc:sldChg>
      <pc:sldChg chg="modSp">
        <pc:chgData name="Matthieu De Mari" userId="dfb708c9-d8dc-439f-9a3b-c772bf4a311c" providerId="ADAL" clId="{4A7C15C1-612B-4140-B47C-F9FAFF7FF63B}" dt="2024-01-21T09:45:22.109" v="436" actId="207"/>
        <pc:sldMkLst>
          <pc:docMk/>
          <pc:sldMk cId="97298847" sldId="753"/>
        </pc:sldMkLst>
        <pc:spChg chg="mod">
          <ac:chgData name="Matthieu De Mari" userId="dfb708c9-d8dc-439f-9a3b-c772bf4a311c" providerId="ADAL" clId="{4A7C15C1-612B-4140-B47C-F9FAFF7FF63B}" dt="2024-01-21T09:45:22.109" v="436" actId="207"/>
          <ac:spMkLst>
            <pc:docMk/>
            <pc:sldMk cId="97298847" sldId="753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4A7C15C1-612B-4140-B47C-F9FAFF7FF63B}" dt="2024-01-26T02:39:46.244" v="1599" actId="20577"/>
        <pc:sldMkLst>
          <pc:docMk/>
          <pc:sldMk cId="1700831633" sldId="754"/>
        </pc:sldMkLst>
        <pc:spChg chg="mod">
          <ac:chgData name="Matthieu De Mari" userId="dfb708c9-d8dc-439f-9a3b-c772bf4a311c" providerId="ADAL" clId="{4A7C15C1-612B-4140-B47C-F9FAFF7FF63B}" dt="2024-01-26T02:39:46.244" v="1599" actId="20577"/>
          <ac:spMkLst>
            <pc:docMk/>
            <pc:sldMk cId="1700831633" sldId="754"/>
            <ac:spMk id="2" creationId="{D97C42B4-E207-C9EA-4CC3-5FE526AF0594}"/>
          </ac:spMkLst>
        </pc:spChg>
        <pc:spChg chg="mod">
          <ac:chgData name="Matthieu De Mari" userId="dfb708c9-d8dc-439f-9a3b-c772bf4a311c" providerId="ADAL" clId="{4A7C15C1-612B-4140-B47C-F9FAFF7FF63B}" dt="2024-01-21T09:45:55.210" v="458" actId="20577"/>
          <ac:spMkLst>
            <pc:docMk/>
            <pc:sldMk cId="1700831633" sldId="754"/>
            <ac:spMk id="3" creationId="{CE89A62E-0A02-E5E6-C125-17199041EEA2}"/>
          </ac:spMkLst>
        </pc:spChg>
      </pc:sldChg>
      <pc:sldChg chg="modSp del mod">
        <pc:chgData name="Matthieu De Mari" userId="dfb708c9-d8dc-439f-9a3b-c772bf4a311c" providerId="ADAL" clId="{4A7C15C1-612B-4140-B47C-F9FAFF7FF63B}" dt="2024-01-26T02:40:21.270" v="1600" actId="47"/>
        <pc:sldMkLst>
          <pc:docMk/>
          <pc:sldMk cId="1643227240" sldId="755"/>
        </pc:sldMkLst>
        <pc:spChg chg="mod">
          <ac:chgData name="Matthieu De Mari" userId="dfb708c9-d8dc-439f-9a3b-c772bf4a311c" providerId="ADAL" clId="{4A7C15C1-612B-4140-B47C-F9FAFF7FF63B}" dt="2024-01-21T09:46:27.514" v="466" actId="20577"/>
          <ac:spMkLst>
            <pc:docMk/>
            <pc:sldMk cId="1643227240" sldId="755"/>
            <ac:spMk id="3" creationId="{CE89A62E-0A02-E5E6-C125-17199041EEA2}"/>
          </ac:spMkLst>
        </pc:spChg>
        <pc:spChg chg="mod">
          <ac:chgData name="Matthieu De Mari" userId="dfb708c9-d8dc-439f-9a3b-c772bf4a311c" providerId="ADAL" clId="{4A7C15C1-612B-4140-B47C-F9FAFF7FF63B}" dt="2024-01-21T09:46:14.915" v="459" actId="20577"/>
          <ac:spMkLst>
            <pc:docMk/>
            <pc:sldMk cId="1643227240" sldId="755"/>
            <ac:spMk id="6" creationId="{565C3BAC-188D-A8DB-70E8-E63EB5539284}"/>
          </ac:spMkLst>
        </pc:spChg>
      </pc:sldChg>
      <pc:sldChg chg="modSp mod">
        <pc:chgData name="Matthieu De Mari" userId="dfb708c9-d8dc-439f-9a3b-c772bf4a311c" providerId="ADAL" clId="{4A7C15C1-612B-4140-B47C-F9FAFF7FF63B}" dt="2024-01-26T02:40:33.437" v="1602" actId="20577"/>
        <pc:sldMkLst>
          <pc:docMk/>
          <pc:sldMk cId="866969377" sldId="756"/>
        </pc:sldMkLst>
        <pc:spChg chg="mod">
          <ac:chgData name="Matthieu De Mari" userId="dfb708c9-d8dc-439f-9a3b-c772bf4a311c" providerId="ADAL" clId="{4A7C15C1-612B-4140-B47C-F9FAFF7FF63B}" dt="2024-01-26T02:40:33.437" v="1602" actId="20577"/>
          <ac:spMkLst>
            <pc:docMk/>
            <pc:sldMk cId="866969377" sldId="756"/>
            <ac:spMk id="3" creationId="{CE89A62E-0A02-E5E6-C125-17199041EEA2}"/>
          </ac:spMkLst>
        </pc:spChg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2525469962" sldId="757"/>
        </pc:sldMkLst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571242276" sldId="758"/>
        </pc:sldMkLst>
      </pc:sldChg>
      <pc:sldChg chg="ord">
        <pc:chgData name="Matthieu De Mari" userId="dfb708c9-d8dc-439f-9a3b-c772bf4a311c" providerId="ADAL" clId="{4A7C15C1-612B-4140-B47C-F9FAFF7FF63B}" dt="2024-01-21T09:58:39.331" v="1108"/>
        <pc:sldMkLst>
          <pc:docMk/>
          <pc:sldMk cId="1598131875" sldId="759"/>
        </pc:sldMkLst>
      </pc:sldChg>
      <pc:sldChg chg="modSp mod">
        <pc:chgData name="Matthieu De Mari" userId="dfb708c9-d8dc-439f-9a3b-c772bf4a311c" providerId="ADAL" clId="{4A7C15C1-612B-4140-B47C-F9FAFF7FF63B}" dt="2024-01-21T09:52:42.525" v="741" actId="20577"/>
        <pc:sldMkLst>
          <pc:docMk/>
          <pc:sldMk cId="3051986941" sldId="760"/>
        </pc:sldMkLst>
        <pc:spChg chg="mod">
          <ac:chgData name="Matthieu De Mari" userId="dfb708c9-d8dc-439f-9a3b-c772bf4a311c" providerId="ADAL" clId="{4A7C15C1-612B-4140-B47C-F9FAFF7FF63B}" dt="2024-01-21T09:50:56.500" v="640" actId="20577"/>
          <ac:spMkLst>
            <pc:docMk/>
            <pc:sldMk cId="3051986941" sldId="760"/>
            <ac:spMk id="2" creationId="{5FC6389E-18C5-A49B-CAB4-DD13503641AF}"/>
          </ac:spMkLst>
        </pc:spChg>
        <pc:spChg chg="mod">
          <ac:chgData name="Matthieu De Mari" userId="dfb708c9-d8dc-439f-9a3b-c772bf4a311c" providerId="ADAL" clId="{4A7C15C1-612B-4140-B47C-F9FAFF7FF63B}" dt="2024-01-21T09:52:22.029" v="732" actId="27636"/>
          <ac:spMkLst>
            <pc:docMk/>
            <pc:sldMk cId="3051986941" sldId="760"/>
            <ac:spMk id="3" creationId="{FAFA3726-DCDE-94BD-7BC4-92D971C0985C}"/>
          </ac:spMkLst>
        </pc:spChg>
        <pc:spChg chg="mod">
          <ac:chgData name="Matthieu De Mari" userId="dfb708c9-d8dc-439f-9a3b-c772bf4a311c" providerId="ADAL" clId="{4A7C15C1-612B-4140-B47C-F9FAFF7FF63B}" dt="2024-01-21T09:52:42.525" v="741" actId="20577"/>
          <ac:spMkLst>
            <pc:docMk/>
            <pc:sldMk cId="3051986941" sldId="760"/>
            <ac:spMk id="4" creationId="{CBAB6766-52DB-8BF6-A95D-575DF203FDFB}"/>
          </ac:spMkLst>
        </pc:spChg>
      </pc:sldChg>
      <pc:sldChg chg="modSp mod">
        <pc:chgData name="Matthieu De Mari" userId="dfb708c9-d8dc-439f-9a3b-c772bf4a311c" providerId="ADAL" clId="{4A7C15C1-612B-4140-B47C-F9FAFF7FF63B}" dt="2024-01-26T02:49:13.679" v="1667" actId="20577"/>
        <pc:sldMkLst>
          <pc:docMk/>
          <pc:sldMk cId="2432930405" sldId="761"/>
        </pc:sldMkLst>
        <pc:spChg chg="mod">
          <ac:chgData name="Matthieu De Mari" userId="dfb708c9-d8dc-439f-9a3b-c772bf4a311c" providerId="ADAL" clId="{4A7C15C1-612B-4140-B47C-F9FAFF7FF63B}" dt="2024-01-21T09:52:53.091" v="745" actId="20577"/>
          <ac:spMkLst>
            <pc:docMk/>
            <pc:sldMk cId="2432930405" sldId="761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49:13.679" v="1667" actId="20577"/>
          <ac:spMkLst>
            <pc:docMk/>
            <pc:sldMk cId="2432930405" sldId="761"/>
            <ac:spMk id="3" creationId="{D8E11F79-FF9C-E1A0-6116-34642E5A157A}"/>
          </ac:spMkLst>
        </pc:spChg>
      </pc:sldChg>
      <pc:sldChg chg="modSp del mod">
        <pc:chgData name="Matthieu De Mari" userId="dfb708c9-d8dc-439f-9a3b-c772bf4a311c" providerId="ADAL" clId="{4A7C15C1-612B-4140-B47C-F9FAFF7FF63B}" dt="2024-01-21T09:58:57.774" v="1111" actId="47"/>
        <pc:sldMkLst>
          <pc:docMk/>
          <pc:sldMk cId="2732204578" sldId="763"/>
        </pc:sldMkLst>
        <pc:spChg chg="mod">
          <ac:chgData name="Matthieu De Mari" userId="dfb708c9-d8dc-439f-9a3b-c772bf4a311c" providerId="ADAL" clId="{4A7C15C1-612B-4140-B47C-F9FAFF7FF63B}" dt="2024-01-21T09:47:33.138" v="477" actId="20577"/>
          <ac:spMkLst>
            <pc:docMk/>
            <pc:sldMk cId="2732204578" sldId="763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4A7C15C1-612B-4140-B47C-F9FAFF7FF63B}" dt="2024-01-26T02:48:39.837" v="1663" actId="207"/>
        <pc:sldMkLst>
          <pc:docMk/>
          <pc:sldMk cId="182620227" sldId="764"/>
        </pc:sldMkLst>
        <pc:spChg chg="mod">
          <ac:chgData name="Matthieu De Mari" userId="dfb708c9-d8dc-439f-9a3b-c772bf4a311c" providerId="ADAL" clId="{4A7C15C1-612B-4140-B47C-F9FAFF7FF63B}" dt="2024-01-26T02:48:39.837" v="1663" actId="207"/>
          <ac:spMkLst>
            <pc:docMk/>
            <pc:sldMk cId="182620227" sldId="764"/>
            <ac:spMk id="6" creationId="{6683C81D-902D-613B-21D2-7E9DA46F50C1}"/>
          </ac:spMkLst>
        </pc:spChg>
      </pc:sldChg>
      <pc:sldChg chg="addSp delSp modSp mod">
        <pc:chgData name="Matthieu De Mari" userId="dfb708c9-d8dc-439f-9a3b-c772bf4a311c" providerId="ADAL" clId="{4A7C15C1-612B-4140-B47C-F9FAFF7FF63B}" dt="2024-01-26T02:41:28.231" v="1608" actId="207"/>
        <pc:sldMkLst>
          <pc:docMk/>
          <pc:sldMk cId="704537498" sldId="765"/>
        </pc:sldMkLst>
        <pc:spChg chg="add del mod">
          <ac:chgData name="Matthieu De Mari" userId="dfb708c9-d8dc-439f-9a3b-c772bf4a311c" providerId="ADAL" clId="{4A7C15C1-612B-4140-B47C-F9FAFF7FF63B}" dt="2024-01-26T02:41:09.370" v="1604" actId="478"/>
          <ac:spMkLst>
            <pc:docMk/>
            <pc:sldMk cId="704537498" sldId="765"/>
            <ac:spMk id="3" creationId="{86740955-8CDC-3A5B-ACD6-8C802F0FF926}"/>
          </ac:spMkLst>
        </pc:spChg>
        <pc:spChg chg="del mod">
          <ac:chgData name="Matthieu De Mari" userId="dfb708c9-d8dc-439f-9a3b-c772bf4a311c" providerId="ADAL" clId="{4A7C15C1-612B-4140-B47C-F9FAFF7FF63B}" dt="2024-01-26T02:41:07.711" v="1603" actId="478"/>
          <ac:spMkLst>
            <pc:docMk/>
            <pc:sldMk cId="704537498" sldId="765"/>
            <ac:spMk id="6" creationId="{AD1D227D-401B-5C44-3537-464FEC40DB12}"/>
          </ac:spMkLst>
        </pc:spChg>
        <pc:spChg chg="add del">
          <ac:chgData name="Matthieu De Mari" userId="dfb708c9-d8dc-439f-9a3b-c772bf4a311c" providerId="ADAL" clId="{4A7C15C1-612B-4140-B47C-F9FAFF7FF63B}" dt="2024-01-26T02:41:10.747" v="1606" actId="22"/>
          <ac:spMkLst>
            <pc:docMk/>
            <pc:sldMk cId="704537498" sldId="765"/>
            <ac:spMk id="7" creationId="{DC046AD8-CBF4-7E04-1D70-9BE7827264B2}"/>
          </ac:spMkLst>
        </pc:spChg>
        <pc:spChg chg="add mod">
          <ac:chgData name="Matthieu De Mari" userId="dfb708c9-d8dc-439f-9a3b-c772bf4a311c" providerId="ADAL" clId="{4A7C15C1-612B-4140-B47C-F9FAFF7FF63B}" dt="2024-01-26T02:41:28.231" v="1608" actId="207"/>
          <ac:spMkLst>
            <pc:docMk/>
            <pc:sldMk cId="704537498" sldId="765"/>
            <ac:spMk id="8" creationId="{F6C903BF-D843-A3A3-6EF2-419D8EB3164D}"/>
          </ac:spMkLst>
        </pc:spChg>
      </pc:sldChg>
      <pc:sldChg chg="modSp mod">
        <pc:chgData name="Matthieu De Mari" userId="dfb708c9-d8dc-439f-9a3b-c772bf4a311c" providerId="ADAL" clId="{4A7C15C1-612B-4140-B47C-F9FAFF7FF63B}" dt="2024-01-21T09:49:18.147" v="608" actId="20577"/>
        <pc:sldMkLst>
          <pc:docMk/>
          <pc:sldMk cId="15799465" sldId="766"/>
        </pc:sldMkLst>
        <pc:spChg chg="mod">
          <ac:chgData name="Matthieu De Mari" userId="dfb708c9-d8dc-439f-9a3b-c772bf4a311c" providerId="ADAL" clId="{4A7C15C1-612B-4140-B47C-F9FAFF7FF63B}" dt="2024-01-21T09:49:18.147" v="608" actId="20577"/>
          <ac:spMkLst>
            <pc:docMk/>
            <pc:sldMk cId="15799465" sldId="766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4A7C15C1-612B-4140-B47C-F9FAFF7FF63B}" dt="2024-01-21T09:49:24.160" v="610" actId="27636"/>
        <pc:sldMkLst>
          <pc:docMk/>
          <pc:sldMk cId="1173007793" sldId="767"/>
        </pc:sldMkLst>
        <pc:spChg chg="mod">
          <ac:chgData name="Matthieu De Mari" userId="dfb708c9-d8dc-439f-9a3b-c772bf4a311c" providerId="ADAL" clId="{4A7C15C1-612B-4140-B47C-F9FAFF7FF63B}" dt="2024-01-21T09:49:24.160" v="610" actId="27636"/>
          <ac:spMkLst>
            <pc:docMk/>
            <pc:sldMk cId="1173007793" sldId="767"/>
            <ac:spMk id="6" creationId="{AD1D227D-401B-5C44-3537-464FEC40DB12}"/>
          </ac:spMkLst>
        </pc:spChg>
      </pc:sldChg>
      <pc:sldChg chg="delSp modSp mod modClrScheme chgLayout">
        <pc:chgData name="Matthieu De Mari" userId="dfb708c9-d8dc-439f-9a3b-c772bf4a311c" providerId="ADAL" clId="{4A7C15C1-612B-4140-B47C-F9FAFF7FF63B}" dt="2024-01-26T02:48:16.134" v="1660" actId="20577"/>
        <pc:sldMkLst>
          <pc:docMk/>
          <pc:sldMk cId="1961599379" sldId="768"/>
        </pc:sldMkLst>
        <pc:spChg chg="del mod ord">
          <ac:chgData name="Matthieu De Mari" userId="dfb708c9-d8dc-439f-9a3b-c772bf4a311c" providerId="ADAL" clId="{4A7C15C1-612B-4140-B47C-F9FAFF7FF63B}" dt="2024-01-26T02:48:03.928" v="1614" actId="478"/>
          <ac:spMkLst>
            <pc:docMk/>
            <pc:sldMk cId="1961599379" sldId="768"/>
            <ac:spMk id="2" creationId="{66CA86BB-F157-2792-DA53-D22EE14A1D08}"/>
          </ac:spMkLst>
        </pc:spChg>
        <pc:spChg chg="mod ord">
          <ac:chgData name="Matthieu De Mari" userId="dfb708c9-d8dc-439f-9a3b-c772bf4a311c" providerId="ADAL" clId="{4A7C15C1-612B-4140-B47C-F9FAFF7FF63B}" dt="2024-01-26T02:47:56.793" v="1609" actId="700"/>
          <ac:spMkLst>
            <pc:docMk/>
            <pc:sldMk cId="1961599379" sldId="768"/>
            <ac:spMk id="4" creationId="{3187D063-CE27-C6D0-534F-36C2400D2C2F}"/>
          </ac:spMkLst>
        </pc:spChg>
        <pc:spChg chg="mod ord">
          <ac:chgData name="Matthieu De Mari" userId="dfb708c9-d8dc-439f-9a3b-c772bf4a311c" providerId="ADAL" clId="{4A7C15C1-612B-4140-B47C-F9FAFF7FF63B}" dt="2024-01-26T02:48:16.134" v="1660" actId="20577"/>
          <ac:spMkLst>
            <pc:docMk/>
            <pc:sldMk cId="1961599379" sldId="768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4A7C15C1-612B-4140-B47C-F9FAFF7FF63B}" dt="2024-01-26T02:49:38.102" v="1670" actId="20577"/>
        <pc:sldMkLst>
          <pc:docMk/>
          <pc:sldMk cId="450098578" sldId="769"/>
        </pc:sldMkLst>
        <pc:spChg chg="mod">
          <ac:chgData name="Matthieu De Mari" userId="dfb708c9-d8dc-439f-9a3b-c772bf4a311c" providerId="ADAL" clId="{4A7C15C1-612B-4140-B47C-F9FAFF7FF63B}" dt="2024-01-21T09:53:12.903" v="746"/>
          <ac:spMkLst>
            <pc:docMk/>
            <pc:sldMk cId="450098578" sldId="769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49:38.102" v="1670" actId="20577"/>
          <ac:spMkLst>
            <pc:docMk/>
            <pc:sldMk cId="450098578" sldId="769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1:27.042" v="1724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4A7C15C1-612B-4140-B47C-F9FAFF7FF63B}" dt="2024-01-21T09:55:01.899" v="832"/>
          <ac:spMkLst>
            <pc:docMk/>
            <pc:sldMk cId="3692380720" sldId="770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51:27.042" v="1724" actId="20577"/>
          <ac:spMkLst>
            <pc:docMk/>
            <pc:sldMk cId="3692380720" sldId="770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0:01.887" v="1673" actId="20577"/>
        <pc:sldMkLst>
          <pc:docMk/>
          <pc:sldMk cId="1848853608" sldId="771"/>
        </pc:sldMkLst>
        <pc:spChg chg="mod">
          <ac:chgData name="Matthieu De Mari" userId="dfb708c9-d8dc-439f-9a3b-c772bf4a311c" providerId="ADAL" clId="{4A7C15C1-612B-4140-B47C-F9FAFF7FF63B}" dt="2024-01-21T09:54:16.286" v="809"/>
          <ac:spMkLst>
            <pc:docMk/>
            <pc:sldMk cId="1848853608" sldId="771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50:01.887" v="1673" actId="20577"/>
          <ac:spMkLst>
            <pc:docMk/>
            <pc:sldMk cId="1848853608" sldId="771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0:55.266" v="1711" actId="20577"/>
        <pc:sldMkLst>
          <pc:docMk/>
          <pc:sldMk cId="2353141738" sldId="772"/>
        </pc:sldMkLst>
        <pc:spChg chg="mod">
          <ac:chgData name="Matthieu De Mari" userId="dfb708c9-d8dc-439f-9a3b-c772bf4a311c" providerId="ADAL" clId="{4A7C15C1-612B-4140-B47C-F9FAFF7FF63B}" dt="2024-01-21T09:56:46.468" v="923"/>
          <ac:spMkLst>
            <pc:docMk/>
            <pc:sldMk cId="2353141738" sldId="772"/>
            <ac:spMk id="2" creationId="{EA6552EF-9E6D-0F6B-DB33-9ACDE4E5915E}"/>
          </ac:spMkLst>
        </pc:spChg>
        <pc:spChg chg="mod">
          <ac:chgData name="Matthieu De Mari" userId="dfb708c9-d8dc-439f-9a3b-c772bf4a311c" providerId="ADAL" clId="{4A7C15C1-612B-4140-B47C-F9FAFF7FF63B}" dt="2024-01-26T02:50:55.266" v="1711" actId="20577"/>
          <ac:spMkLst>
            <pc:docMk/>
            <pc:sldMk cId="2353141738" sldId="772"/>
            <ac:spMk id="3" creationId="{D8E11F79-FF9C-E1A0-6116-34642E5A157A}"/>
          </ac:spMkLst>
        </pc:spChg>
      </pc:sldChg>
      <pc:sldChg chg="modSp mod">
        <pc:chgData name="Matthieu De Mari" userId="dfb708c9-d8dc-439f-9a3b-c772bf4a311c" providerId="ADAL" clId="{4A7C15C1-612B-4140-B47C-F9FAFF7FF63B}" dt="2024-01-26T02:51:42.188" v="1726" actId="20577"/>
        <pc:sldMkLst>
          <pc:docMk/>
          <pc:sldMk cId="1144958577" sldId="773"/>
        </pc:sldMkLst>
        <pc:spChg chg="mod">
          <ac:chgData name="Matthieu De Mari" userId="dfb708c9-d8dc-439f-9a3b-c772bf4a311c" providerId="ADAL" clId="{4A7C15C1-612B-4140-B47C-F9FAFF7FF63B}" dt="2024-01-26T02:51:42.188" v="1726" actId="20577"/>
          <ac:spMkLst>
            <pc:docMk/>
            <pc:sldMk cId="1144958577" sldId="773"/>
            <ac:spMk id="2" creationId="{0F218DB6-D354-E336-2986-E32EFFEBB60E}"/>
          </ac:spMkLst>
        </pc:spChg>
        <pc:picChg chg="mod">
          <ac:chgData name="Matthieu De Mari" userId="dfb708c9-d8dc-439f-9a3b-c772bf4a311c" providerId="ADAL" clId="{4A7C15C1-612B-4140-B47C-F9FAFF7FF63B}" dt="2024-01-21T09:58:11.239" v="1105" actId="1076"/>
          <ac:picMkLst>
            <pc:docMk/>
            <pc:sldMk cId="1144958577" sldId="773"/>
            <ac:picMk id="6" creationId="{FCAA24B0-842E-AC7D-0C47-BE3473ABC081}"/>
          </ac:picMkLst>
        </pc:picChg>
      </pc:sldChg>
      <pc:sldChg chg="modSp add mod">
        <pc:chgData name="Matthieu De Mari" userId="dfb708c9-d8dc-439f-9a3b-c772bf4a311c" providerId="ADAL" clId="{4A7C15C1-612B-4140-B47C-F9FAFF7FF63B}" dt="2024-01-21T09:59:50.599" v="1305" actId="20577"/>
        <pc:sldMkLst>
          <pc:docMk/>
          <pc:sldMk cId="1310926255" sldId="774"/>
        </pc:sldMkLst>
        <pc:spChg chg="mod">
          <ac:chgData name="Matthieu De Mari" userId="dfb708c9-d8dc-439f-9a3b-c772bf4a311c" providerId="ADAL" clId="{4A7C15C1-612B-4140-B47C-F9FAFF7FF63B}" dt="2024-01-21T09:59:50.599" v="1305" actId="20577"/>
          <ac:spMkLst>
            <pc:docMk/>
            <pc:sldMk cId="1310926255" sldId="774"/>
            <ac:spMk id="6" creationId="{6683C81D-902D-613B-21D2-7E9DA46F50C1}"/>
          </ac:spMkLst>
        </pc:spChg>
      </pc:sldChg>
      <pc:sldChg chg="new del">
        <pc:chgData name="Matthieu De Mari" userId="dfb708c9-d8dc-439f-9a3b-c772bf4a311c" providerId="ADAL" clId="{4A7C15C1-612B-4140-B47C-F9FAFF7FF63B}" dt="2024-01-26T01:41:08.750" v="1429" actId="680"/>
        <pc:sldMkLst>
          <pc:docMk/>
          <pc:sldMk cId="2112566057" sldId="775"/>
        </pc:sldMkLst>
      </pc:sldChg>
    </pc:docChg>
  </pc:docChgLst>
  <pc:docChgLst>
    <pc:chgData name="Matthieu De Mari" userId="dfb708c9-d8dc-439f-9a3b-c772bf4a311c" providerId="ADAL" clId="{AC85625E-3776-4941-99FB-73EC186E06DA}"/>
    <pc:docChg chg="custSel modSld">
      <pc:chgData name="Matthieu De Mari" userId="dfb708c9-d8dc-439f-9a3b-c772bf4a311c" providerId="ADAL" clId="{AC85625E-3776-4941-99FB-73EC186E06DA}" dt="2023-06-16T07:08:36.210" v="710" actId="20577"/>
      <pc:docMkLst>
        <pc:docMk/>
      </pc:docMkLst>
      <pc:sldChg chg="modSp mod">
        <pc:chgData name="Matthieu De Mari" userId="dfb708c9-d8dc-439f-9a3b-c772bf4a311c" providerId="ADAL" clId="{AC85625E-3776-4941-99FB-73EC186E06DA}" dt="2023-06-16T06:50:36.607" v="431" actId="20577"/>
        <pc:sldMkLst>
          <pc:docMk/>
          <pc:sldMk cId="4160337629" sldId="605"/>
        </pc:sldMkLst>
        <pc:spChg chg="mod">
          <ac:chgData name="Matthieu De Mari" userId="dfb708c9-d8dc-439f-9a3b-c772bf4a311c" providerId="ADAL" clId="{AC85625E-3776-4941-99FB-73EC186E06DA}" dt="2023-06-16T06:50:36.607" v="431" actId="20577"/>
          <ac:spMkLst>
            <pc:docMk/>
            <pc:sldMk cId="4160337629" sldId="60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7:41.184" v="571" actId="20577"/>
        <pc:sldMkLst>
          <pc:docMk/>
          <pc:sldMk cId="931835860" sldId="607"/>
        </pc:sldMkLst>
        <pc:spChg chg="mod">
          <ac:chgData name="Matthieu De Mari" userId="dfb708c9-d8dc-439f-9a3b-c772bf4a311c" providerId="ADAL" clId="{AC85625E-3776-4941-99FB-73EC186E06DA}" dt="2023-06-16T06:57:41.184" v="571" actId="20577"/>
          <ac:spMkLst>
            <pc:docMk/>
            <pc:sldMk cId="931835860" sldId="607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8:12.570" v="31" actId="207"/>
        <pc:sldMkLst>
          <pc:docMk/>
          <pc:sldMk cId="1567954153" sldId="608"/>
        </pc:sldMkLst>
        <pc:spChg chg="mod">
          <ac:chgData name="Matthieu De Mari" userId="dfb708c9-d8dc-439f-9a3b-c772bf4a311c" providerId="ADAL" clId="{AC85625E-3776-4941-99FB-73EC186E06DA}" dt="2023-06-15T10:38:12.570" v="31" actId="207"/>
          <ac:spMkLst>
            <pc:docMk/>
            <pc:sldMk cId="1567954153" sldId="608"/>
            <ac:spMk id="7" creationId="{49136D8F-B9EF-6EE4-1C7D-9B7FF44C5281}"/>
          </ac:spMkLst>
        </pc:spChg>
      </pc:sldChg>
      <pc:sldChg chg="modSp mod">
        <pc:chgData name="Matthieu De Mari" userId="dfb708c9-d8dc-439f-9a3b-c772bf4a311c" providerId="ADAL" clId="{AC85625E-3776-4941-99FB-73EC186E06DA}" dt="2023-06-16T06:59:48.109" v="626" actId="20577"/>
        <pc:sldMkLst>
          <pc:docMk/>
          <pc:sldMk cId="3297131487" sldId="674"/>
        </pc:sldMkLst>
        <pc:spChg chg="mod">
          <ac:chgData name="Matthieu De Mari" userId="dfb708c9-d8dc-439f-9a3b-c772bf4a311c" providerId="ADAL" clId="{AC85625E-3776-4941-99FB-73EC186E06DA}" dt="2023-06-16T06:59:48.109" v="626" actId="20577"/>
          <ac:spMkLst>
            <pc:docMk/>
            <pc:sldMk cId="3297131487" sldId="674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6:47:09.515" v="226" actId="20577"/>
        <pc:sldMkLst>
          <pc:docMk/>
          <pc:sldMk cId="1635888464" sldId="718"/>
        </pc:sldMkLst>
        <pc:spChg chg="mod">
          <ac:chgData name="Matthieu De Mari" userId="dfb708c9-d8dc-439f-9a3b-c772bf4a311c" providerId="ADAL" clId="{AC85625E-3776-4941-99FB-73EC186E06DA}" dt="2023-06-16T06:47:09.515" v="226" actId="20577"/>
          <ac:spMkLst>
            <pc:docMk/>
            <pc:sldMk cId="1635888464" sldId="718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48:02.963" v="280" actId="1076"/>
        <pc:sldMkLst>
          <pc:docMk/>
          <pc:sldMk cId="2312528435" sldId="719"/>
        </pc:sldMkLst>
        <pc:spChg chg="mod">
          <ac:chgData name="Matthieu De Mari" userId="dfb708c9-d8dc-439f-9a3b-c772bf4a311c" providerId="ADAL" clId="{AC85625E-3776-4941-99FB-73EC186E06DA}" dt="2023-06-16T06:47:50.016" v="276"/>
          <ac:spMkLst>
            <pc:docMk/>
            <pc:sldMk cId="2312528435" sldId="719"/>
            <ac:spMk id="3" creationId="{0F53CA20-FD68-BCFD-A748-1DE206D1241E}"/>
          </ac:spMkLst>
        </pc:spChg>
        <pc:picChg chg="mod">
          <ac:chgData name="Matthieu De Mari" userId="dfb708c9-d8dc-439f-9a3b-c772bf4a311c" providerId="ADAL" clId="{AC85625E-3776-4941-99FB-73EC186E06DA}" dt="2023-06-16T06:48:02.963" v="280" actId="1076"/>
          <ac:picMkLst>
            <pc:docMk/>
            <pc:sldMk cId="2312528435" sldId="719"/>
            <ac:picMk id="5" creationId="{F8996842-F32B-0B52-0823-ABDB4C05DA34}"/>
          </ac:picMkLst>
        </pc:picChg>
      </pc:sldChg>
      <pc:sldChg chg="modSp mod">
        <pc:chgData name="Matthieu De Mari" userId="dfb708c9-d8dc-439f-9a3b-c772bf4a311c" providerId="ADAL" clId="{AC85625E-3776-4941-99FB-73EC186E06DA}" dt="2023-06-16T06:48:34.525" v="297" actId="1076"/>
        <pc:sldMkLst>
          <pc:docMk/>
          <pc:sldMk cId="2770032369" sldId="720"/>
        </pc:sldMkLst>
        <pc:spChg chg="mod">
          <ac:chgData name="Matthieu De Mari" userId="dfb708c9-d8dc-439f-9a3b-c772bf4a311c" providerId="ADAL" clId="{AC85625E-3776-4941-99FB-73EC186E06DA}" dt="2023-06-16T06:48:34.525" v="297" actId="1076"/>
          <ac:spMkLst>
            <pc:docMk/>
            <pc:sldMk cId="2770032369" sldId="720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0:02.970" v="426" actId="20577"/>
        <pc:sldMkLst>
          <pc:docMk/>
          <pc:sldMk cId="2821685648" sldId="725"/>
        </pc:sldMkLst>
        <pc:spChg chg="mod">
          <ac:chgData name="Matthieu De Mari" userId="dfb708c9-d8dc-439f-9a3b-c772bf4a311c" providerId="ADAL" clId="{AC85625E-3776-4941-99FB-73EC186E06DA}" dt="2023-06-16T06:50:02.970" v="426" actId="20577"/>
          <ac:spMkLst>
            <pc:docMk/>
            <pc:sldMk cId="2821685648" sldId="725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1:24.153" v="432" actId="5793"/>
        <pc:sldMkLst>
          <pc:docMk/>
          <pc:sldMk cId="572492002" sldId="730"/>
        </pc:sldMkLst>
        <pc:spChg chg="mod">
          <ac:chgData name="Matthieu De Mari" userId="dfb708c9-d8dc-439f-9a3b-c772bf4a311c" providerId="ADAL" clId="{AC85625E-3776-4941-99FB-73EC186E06DA}" dt="2023-06-16T06:51:24.153" v="432" actId="5793"/>
          <ac:spMkLst>
            <pc:docMk/>
            <pc:sldMk cId="572492002" sldId="730"/>
            <ac:spMk id="5" creationId="{66A1EF0B-B237-224B-4939-A0F69A767AFA}"/>
          </ac:spMkLst>
        </pc:spChg>
      </pc:sldChg>
      <pc:sldChg chg="modSp mod">
        <pc:chgData name="Matthieu De Mari" userId="dfb708c9-d8dc-439f-9a3b-c772bf4a311c" providerId="ADAL" clId="{AC85625E-3776-4941-99FB-73EC186E06DA}" dt="2023-06-16T06:51:26.561" v="433" actId="5793"/>
        <pc:sldMkLst>
          <pc:docMk/>
          <pc:sldMk cId="2721582871" sldId="731"/>
        </pc:sldMkLst>
        <pc:spChg chg="mod">
          <ac:chgData name="Matthieu De Mari" userId="dfb708c9-d8dc-439f-9a3b-c772bf4a311c" providerId="ADAL" clId="{AC85625E-3776-4941-99FB-73EC186E06DA}" dt="2023-06-16T06:51:26.561" v="433" actId="5793"/>
          <ac:spMkLst>
            <pc:docMk/>
            <pc:sldMk cId="2721582871" sldId="731"/>
            <ac:spMk id="4" creationId="{7104DB91-75EC-85D6-1904-7DEE05F3216F}"/>
          </ac:spMkLst>
        </pc:spChg>
      </pc:sldChg>
      <pc:sldChg chg="modSp mod">
        <pc:chgData name="Matthieu De Mari" userId="dfb708c9-d8dc-439f-9a3b-c772bf4a311c" providerId="ADAL" clId="{AC85625E-3776-4941-99FB-73EC186E06DA}" dt="2023-06-16T06:51:59.992" v="452" actId="20577"/>
        <pc:sldMkLst>
          <pc:docMk/>
          <pc:sldMk cId="3224935516" sldId="732"/>
        </pc:sldMkLst>
        <pc:spChg chg="mod">
          <ac:chgData name="Matthieu De Mari" userId="dfb708c9-d8dc-439f-9a3b-c772bf4a311c" providerId="ADAL" clId="{AC85625E-3776-4941-99FB-73EC186E06DA}" dt="2023-06-16T06:51:59.992" v="452" actId="20577"/>
          <ac:spMkLst>
            <pc:docMk/>
            <pc:sldMk cId="3224935516" sldId="732"/>
            <ac:spMk id="4" creationId="{BA8F2754-6463-9F4B-3C12-097690EC0A6C}"/>
          </ac:spMkLst>
        </pc:spChg>
      </pc:sldChg>
      <pc:sldChg chg="modSp mod">
        <pc:chgData name="Matthieu De Mari" userId="dfb708c9-d8dc-439f-9a3b-c772bf4a311c" providerId="ADAL" clId="{AC85625E-3776-4941-99FB-73EC186E06DA}" dt="2023-06-16T06:52:31.132" v="478" actId="20577"/>
        <pc:sldMkLst>
          <pc:docMk/>
          <pc:sldMk cId="3957896338" sldId="733"/>
        </pc:sldMkLst>
        <pc:spChg chg="mod">
          <ac:chgData name="Matthieu De Mari" userId="dfb708c9-d8dc-439f-9a3b-c772bf4a311c" providerId="ADAL" clId="{AC85625E-3776-4941-99FB-73EC186E06DA}" dt="2023-06-16T06:52:31.132" v="478" actId="20577"/>
          <ac:spMkLst>
            <pc:docMk/>
            <pc:sldMk cId="3957896338" sldId="733"/>
            <ac:spMk id="3" creationId="{0F53CA20-FD68-BCFD-A748-1DE206D1241E}"/>
          </ac:spMkLst>
        </pc:spChg>
      </pc:sldChg>
      <pc:sldChg chg="modSp mod">
        <pc:chgData name="Matthieu De Mari" userId="dfb708c9-d8dc-439f-9a3b-c772bf4a311c" providerId="ADAL" clId="{AC85625E-3776-4941-99FB-73EC186E06DA}" dt="2023-06-16T06:53:15.279" v="484" actId="20577"/>
        <pc:sldMkLst>
          <pc:docMk/>
          <pc:sldMk cId="902592151" sldId="734"/>
        </pc:sldMkLst>
        <pc:spChg chg="mod">
          <ac:chgData name="Matthieu De Mari" userId="dfb708c9-d8dc-439f-9a3b-c772bf4a311c" providerId="ADAL" clId="{AC85625E-3776-4941-99FB-73EC186E06DA}" dt="2023-06-16T06:53:15.279" v="484" actId="20577"/>
          <ac:spMkLst>
            <pc:docMk/>
            <pc:sldMk cId="902592151" sldId="734"/>
            <ac:spMk id="5" creationId="{D06B9D64-CDDF-1120-2C4A-F0A846476B95}"/>
          </ac:spMkLst>
        </pc:spChg>
      </pc:sldChg>
      <pc:sldChg chg="modSp mod">
        <pc:chgData name="Matthieu De Mari" userId="dfb708c9-d8dc-439f-9a3b-c772bf4a311c" providerId="ADAL" clId="{AC85625E-3776-4941-99FB-73EC186E06DA}" dt="2023-06-16T06:53:33.077" v="490" actId="20577"/>
        <pc:sldMkLst>
          <pc:docMk/>
          <pc:sldMk cId="1553292120" sldId="735"/>
        </pc:sldMkLst>
        <pc:spChg chg="mod">
          <ac:chgData name="Matthieu De Mari" userId="dfb708c9-d8dc-439f-9a3b-c772bf4a311c" providerId="ADAL" clId="{AC85625E-3776-4941-99FB-73EC186E06DA}" dt="2023-06-16T06:53:33.077" v="490" actId="20577"/>
          <ac:spMkLst>
            <pc:docMk/>
            <pc:sldMk cId="1553292120" sldId="735"/>
            <ac:spMk id="5" creationId="{D06B9D64-CDDF-1120-2C4A-F0A846476B95}"/>
          </ac:spMkLst>
        </pc:spChg>
      </pc:sldChg>
      <pc:sldChg chg="addSp modSp mod">
        <pc:chgData name="Matthieu De Mari" userId="dfb708c9-d8dc-439f-9a3b-c772bf4a311c" providerId="ADAL" clId="{AC85625E-3776-4941-99FB-73EC186E06DA}" dt="2023-06-16T06:55:20.572" v="528" actId="14100"/>
        <pc:sldMkLst>
          <pc:docMk/>
          <pc:sldMk cId="3154432922" sldId="738"/>
        </pc:sldMkLst>
        <pc:picChg chg="add mod">
          <ac:chgData name="Matthieu De Mari" userId="dfb708c9-d8dc-439f-9a3b-c772bf4a311c" providerId="ADAL" clId="{AC85625E-3776-4941-99FB-73EC186E06DA}" dt="2023-06-16T06:54:12.386" v="496" actId="14100"/>
          <ac:picMkLst>
            <pc:docMk/>
            <pc:sldMk cId="3154432922" sldId="738"/>
            <ac:picMk id="4" creationId="{B250D7B3-1820-F1DF-393B-1662F8B62F8E}"/>
          </ac:picMkLst>
        </pc:picChg>
        <pc:picChg chg="add mod">
          <ac:chgData name="Matthieu De Mari" userId="dfb708c9-d8dc-439f-9a3b-c772bf4a311c" providerId="ADAL" clId="{AC85625E-3776-4941-99FB-73EC186E06DA}" dt="2023-06-16T06:55:10.951" v="524" actId="1035"/>
          <ac:picMkLst>
            <pc:docMk/>
            <pc:sldMk cId="3154432922" sldId="738"/>
            <ac:picMk id="6" creationId="{17C856E9-E807-28B8-FDE3-D4EC3A7B4882}"/>
          </ac:picMkLst>
        </pc:picChg>
        <pc:picChg chg="add mod">
          <ac:chgData name="Matthieu De Mari" userId="dfb708c9-d8dc-439f-9a3b-c772bf4a311c" providerId="ADAL" clId="{AC85625E-3776-4941-99FB-73EC186E06DA}" dt="2023-06-16T06:55:13.727" v="525" actId="1076"/>
          <ac:picMkLst>
            <pc:docMk/>
            <pc:sldMk cId="3154432922" sldId="738"/>
            <ac:picMk id="7" creationId="{668A300D-C044-62DB-171D-948C380894E4}"/>
          </ac:picMkLst>
        </pc:picChg>
        <pc:cxnChg chg="add mod">
          <ac:chgData name="Matthieu De Mari" userId="dfb708c9-d8dc-439f-9a3b-c772bf4a311c" providerId="ADAL" clId="{AC85625E-3776-4941-99FB-73EC186E06DA}" dt="2023-06-16T06:54:39.930" v="504" actId="14100"/>
          <ac:cxnSpMkLst>
            <pc:docMk/>
            <pc:sldMk cId="3154432922" sldId="738"/>
            <ac:cxnSpMk id="9" creationId="{D50F9737-7435-82D9-5B71-3D2DF5BBC1E4}"/>
          </ac:cxnSpMkLst>
        </pc:cxnChg>
        <pc:cxnChg chg="add mod">
          <ac:chgData name="Matthieu De Mari" userId="dfb708c9-d8dc-439f-9a3b-c772bf4a311c" providerId="ADAL" clId="{AC85625E-3776-4941-99FB-73EC186E06DA}" dt="2023-06-16T06:55:20.572" v="528" actId="14100"/>
          <ac:cxnSpMkLst>
            <pc:docMk/>
            <pc:sldMk cId="3154432922" sldId="738"/>
            <ac:cxnSpMk id="12" creationId="{9F85D11C-1A4B-FAF1-ACA1-93E3CCD45CCB}"/>
          </ac:cxnSpMkLst>
        </pc:cxnChg>
        <pc:cxnChg chg="add mod">
          <ac:chgData name="Matthieu De Mari" userId="dfb708c9-d8dc-439f-9a3b-c772bf4a311c" providerId="ADAL" clId="{AC85625E-3776-4941-99FB-73EC186E06DA}" dt="2023-06-16T06:55:16.946" v="526" actId="14100"/>
          <ac:cxnSpMkLst>
            <pc:docMk/>
            <pc:sldMk cId="3154432922" sldId="738"/>
            <ac:cxnSpMk id="15" creationId="{7D0B6097-CC25-BD00-9BC5-1FF1F204A53C}"/>
          </ac:cxnSpMkLst>
        </pc:cxnChg>
      </pc:sldChg>
      <pc:sldChg chg="modSp mod">
        <pc:chgData name="Matthieu De Mari" userId="dfb708c9-d8dc-439f-9a3b-c772bf4a311c" providerId="ADAL" clId="{AC85625E-3776-4941-99FB-73EC186E06DA}" dt="2023-06-16T06:56:02.521" v="545" actId="20577"/>
        <pc:sldMkLst>
          <pc:docMk/>
          <pc:sldMk cId="1634473454" sldId="743"/>
        </pc:sldMkLst>
        <pc:spChg chg="mod">
          <ac:chgData name="Matthieu De Mari" userId="dfb708c9-d8dc-439f-9a3b-c772bf4a311c" providerId="ADAL" clId="{AC85625E-3776-4941-99FB-73EC186E06DA}" dt="2023-06-16T06:56:02.521" v="545" actId="20577"/>
          <ac:spMkLst>
            <pc:docMk/>
            <pc:sldMk cId="1634473454" sldId="743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28.959" v="560" actId="20577"/>
        <pc:sldMkLst>
          <pc:docMk/>
          <pc:sldMk cId="3204645848" sldId="745"/>
        </pc:sldMkLst>
        <pc:spChg chg="mod">
          <ac:chgData name="Matthieu De Mari" userId="dfb708c9-d8dc-439f-9a3b-c772bf4a311c" providerId="ADAL" clId="{AC85625E-3776-4941-99FB-73EC186E06DA}" dt="2023-06-16T06:56:28.959" v="560" actId="20577"/>
          <ac:spMkLst>
            <pc:docMk/>
            <pc:sldMk cId="3204645848" sldId="745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6:52.677" v="567" actId="113"/>
        <pc:sldMkLst>
          <pc:docMk/>
          <pc:sldMk cId="918135084" sldId="746"/>
        </pc:sldMkLst>
        <pc:spChg chg="mod">
          <ac:chgData name="Matthieu De Mari" userId="dfb708c9-d8dc-439f-9a3b-c772bf4a311c" providerId="ADAL" clId="{AC85625E-3776-4941-99FB-73EC186E06DA}" dt="2023-06-16T06:56:52.677" v="567" actId="113"/>
          <ac:spMkLst>
            <pc:docMk/>
            <pc:sldMk cId="918135084" sldId="746"/>
            <ac:spMk id="3" creationId="{9CCC4100-ACF1-21D8-E2F0-B59E569FE124}"/>
          </ac:spMkLst>
        </pc:spChg>
      </pc:sldChg>
      <pc:sldChg chg="modSp mod">
        <pc:chgData name="Matthieu De Mari" userId="dfb708c9-d8dc-439f-9a3b-c772bf4a311c" providerId="ADAL" clId="{AC85625E-3776-4941-99FB-73EC186E06DA}" dt="2023-06-16T06:57:44.965" v="573"/>
        <pc:sldMkLst>
          <pc:docMk/>
          <pc:sldMk cId="2316732268" sldId="749"/>
        </pc:sldMkLst>
        <pc:spChg chg="mod">
          <ac:chgData name="Matthieu De Mari" userId="dfb708c9-d8dc-439f-9a3b-c772bf4a311c" providerId="ADAL" clId="{AC85625E-3776-4941-99FB-73EC186E06DA}" dt="2023-06-16T06:57:44.965" v="573"/>
          <ac:spMkLst>
            <pc:docMk/>
            <pc:sldMk cId="2316732268" sldId="749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6T06:57:48.679" v="575"/>
        <pc:sldMkLst>
          <pc:docMk/>
          <pc:sldMk cId="3379194796" sldId="750"/>
        </pc:sldMkLst>
        <pc:spChg chg="mod">
          <ac:chgData name="Matthieu De Mari" userId="dfb708c9-d8dc-439f-9a3b-c772bf4a311c" providerId="ADAL" clId="{AC85625E-3776-4941-99FB-73EC186E06DA}" dt="2023-06-16T06:57:48.679" v="575"/>
          <ac:spMkLst>
            <pc:docMk/>
            <pc:sldMk cId="3379194796" sldId="750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20.244" v="597"/>
        <pc:sldMkLst>
          <pc:docMk/>
          <pc:sldMk cId="2249021927" sldId="751"/>
        </pc:sldMkLst>
        <pc:spChg chg="mod">
          <ac:chgData name="Matthieu De Mari" userId="dfb708c9-d8dc-439f-9a3b-c772bf4a311c" providerId="ADAL" clId="{AC85625E-3776-4941-99FB-73EC186E06DA}" dt="2023-06-16T06:57:51.265" v="577"/>
          <ac:spMkLst>
            <pc:docMk/>
            <pc:sldMk cId="2249021927" sldId="751"/>
            <ac:spMk id="3" creationId="{CE89A62E-0A02-E5E6-C125-17199041EEA2}"/>
          </ac:spMkLst>
        </pc:spChg>
        <pc:spChg chg="add mod">
          <ac:chgData name="Matthieu De Mari" userId="dfb708c9-d8dc-439f-9a3b-c772bf4a311c" providerId="ADAL" clId="{AC85625E-3776-4941-99FB-73EC186E06DA}" dt="2023-06-16T06:58:20.244" v="597"/>
          <ac:spMkLst>
            <pc:docMk/>
            <pc:sldMk cId="2249021927" sldId="751"/>
            <ac:spMk id="5" creationId="{6379EAA7-A818-71A0-3F36-B8279DBB10FA}"/>
          </ac:spMkLst>
        </pc:spChg>
        <pc:spChg chg="del">
          <ac:chgData name="Matthieu De Mari" userId="dfb708c9-d8dc-439f-9a3b-c772bf4a311c" providerId="ADAL" clId="{AC85625E-3776-4941-99FB-73EC186E06DA}" dt="2023-06-16T06:58:19.659" v="596" actId="478"/>
          <ac:spMkLst>
            <pc:docMk/>
            <pc:sldMk cId="2249021927" sldId="751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14.717" v="595" actId="14100"/>
        <pc:sldMkLst>
          <pc:docMk/>
          <pc:sldMk cId="2393023523" sldId="752"/>
        </pc:sldMkLst>
        <pc:spChg chg="mod">
          <ac:chgData name="Matthieu De Mari" userId="dfb708c9-d8dc-439f-9a3b-c772bf4a311c" providerId="ADAL" clId="{AC85625E-3776-4941-99FB-73EC186E06DA}" dt="2023-06-16T06:57:59.478" v="579"/>
          <ac:spMkLst>
            <pc:docMk/>
            <pc:sldMk cId="2393023523" sldId="752"/>
            <ac:spMk id="3" creationId="{CE89A62E-0A02-E5E6-C125-17199041EEA2}"/>
          </ac:spMkLst>
        </pc:spChg>
        <pc:spChg chg="mod">
          <ac:chgData name="Matthieu De Mari" userId="dfb708c9-d8dc-439f-9a3b-c772bf4a311c" providerId="ADAL" clId="{AC85625E-3776-4941-99FB-73EC186E06DA}" dt="2023-06-16T06:58:14.717" v="595" actId="14100"/>
          <ac:spMkLst>
            <pc:docMk/>
            <pc:sldMk cId="2393023523" sldId="752"/>
            <ac:spMk id="7" creationId="{B2524D99-2B28-029F-09E4-32FB45D52147}"/>
          </ac:spMkLst>
        </pc:spChg>
      </pc:sldChg>
      <pc:sldChg chg="modSp mod">
        <pc:chgData name="Matthieu De Mari" userId="dfb708c9-d8dc-439f-9a3b-c772bf4a311c" providerId="ADAL" clId="{AC85625E-3776-4941-99FB-73EC186E06DA}" dt="2023-06-16T06:58:26.724" v="601" actId="20577"/>
        <pc:sldMkLst>
          <pc:docMk/>
          <pc:sldMk cId="97298847" sldId="753"/>
        </pc:sldMkLst>
        <pc:spChg chg="mod">
          <ac:chgData name="Matthieu De Mari" userId="dfb708c9-d8dc-439f-9a3b-c772bf4a311c" providerId="ADAL" clId="{AC85625E-3776-4941-99FB-73EC186E06DA}" dt="2023-06-16T06:58:26.724" v="601" actId="20577"/>
          <ac:spMkLst>
            <pc:docMk/>
            <pc:sldMk cId="97298847" sldId="753"/>
            <ac:spMk id="3" creationId="{CE89A62E-0A02-E5E6-C125-17199041EEA2}"/>
          </ac:spMkLst>
        </pc:spChg>
      </pc:sldChg>
      <pc:sldChg chg="addSp delSp modSp mod">
        <pc:chgData name="Matthieu De Mari" userId="dfb708c9-d8dc-439f-9a3b-c772bf4a311c" providerId="ADAL" clId="{AC85625E-3776-4941-99FB-73EC186E06DA}" dt="2023-06-16T06:58:48.369" v="603"/>
        <pc:sldMkLst>
          <pc:docMk/>
          <pc:sldMk cId="1643227240" sldId="755"/>
        </pc:sldMkLst>
        <pc:spChg chg="add mod">
          <ac:chgData name="Matthieu De Mari" userId="dfb708c9-d8dc-439f-9a3b-c772bf4a311c" providerId="ADAL" clId="{AC85625E-3776-4941-99FB-73EC186E06DA}" dt="2023-06-16T06:58:48.369" v="603"/>
          <ac:spMkLst>
            <pc:docMk/>
            <pc:sldMk cId="1643227240" sldId="755"/>
            <ac:spMk id="6" creationId="{565C3BAC-188D-A8DB-70E8-E63EB5539284}"/>
          </ac:spMkLst>
        </pc:spChg>
        <pc:spChg chg="del">
          <ac:chgData name="Matthieu De Mari" userId="dfb708c9-d8dc-439f-9a3b-c772bf4a311c" providerId="ADAL" clId="{AC85625E-3776-4941-99FB-73EC186E06DA}" dt="2023-06-16T06:58:47.830" v="602" actId="478"/>
          <ac:spMkLst>
            <pc:docMk/>
            <pc:sldMk cId="1643227240" sldId="755"/>
            <ac:spMk id="7" creationId="{F19FEB29-9123-FCF4-AC64-BB016CA60501}"/>
          </ac:spMkLst>
        </pc:spChg>
      </pc:sldChg>
      <pc:sldChg chg="modSp mod">
        <pc:chgData name="Matthieu De Mari" userId="dfb708c9-d8dc-439f-9a3b-c772bf4a311c" providerId="ADAL" clId="{AC85625E-3776-4941-99FB-73EC186E06DA}" dt="2023-06-16T06:59:06.033" v="616" actId="20577"/>
        <pc:sldMkLst>
          <pc:docMk/>
          <pc:sldMk cId="866969377" sldId="756"/>
        </pc:sldMkLst>
        <pc:spChg chg="mod">
          <ac:chgData name="Matthieu De Mari" userId="dfb708c9-d8dc-439f-9a3b-c772bf4a311c" providerId="ADAL" clId="{AC85625E-3776-4941-99FB-73EC186E06DA}" dt="2023-06-16T06:59:06.033" v="616" actId="20577"/>
          <ac:spMkLst>
            <pc:docMk/>
            <pc:sldMk cId="866969377" sldId="756"/>
            <ac:spMk id="3" creationId="{CE89A62E-0A02-E5E6-C125-17199041EEA2}"/>
          </ac:spMkLst>
        </pc:spChg>
      </pc:sldChg>
      <pc:sldChg chg="modSp mod">
        <pc:chgData name="Matthieu De Mari" userId="dfb708c9-d8dc-439f-9a3b-c772bf4a311c" providerId="ADAL" clId="{AC85625E-3776-4941-99FB-73EC186E06DA}" dt="2023-06-15T10:37:15.680" v="9" actId="20577"/>
        <pc:sldMkLst>
          <pc:docMk/>
          <pc:sldMk cId="571242276" sldId="758"/>
        </pc:sldMkLst>
        <pc:spChg chg="mod">
          <ac:chgData name="Matthieu De Mari" userId="dfb708c9-d8dc-439f-9a3b-c772bf4a311c" providerId="ADAL" clId="{AC85625E-3776-4941-99FB-73EC186E06DA}" dt="2023-06-15T10:37:15.680" v="9" actId="20577"/>
          <ac:spMkLst>
            <pc:docMk/>
            <pc:sldMk cId="571242276" sldId="758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5T10:39:05.432" v="51" actId="20577"/>
        <pc:sldMkLst>
          <pc:docMk/>
          <pc:sldMk cId="1598131875" sldId="759"/>
        </pc:sldMkLst>
        <pc:spChg chg="mod">
          <ac:chgData name="Matthieu De Mari" userId="dfb708c9-d8dc-439f-9a3b-c772bf4a311c" providerId="ADAL" clId="{AC85625E-3776-4941-99FB-73EC186E06DA}" dt="2023-06-15T10:39:05.432" v="51" actId="20577"/>
          <ac:spMkLst>
            <pc:docMk/>
            <pc:sldMk cId="1598131875" sldId="759"/>
            <ac:spMk id="3" creationId="{22FE9C94-E2A2-3EF4-0E00-C6BD6C7A59F7}"/>
          </ac:spMkLst>
        </pc:spChg>
      </pc:sldChg>
      <pc:sldChg chg="modSp mod">
        <pc:chgData name="Matthieu De Mari" userId="dfb708c9-d8dc-439f-9a3b-c772bf4a311c" providerId="ADAL" clId="{AC85625E-3776-4941-99FB-73EC186E06DA}" dt="2023-06-16T06:59:52.521" v="627"/>
        <pc:sldMkLst>
          <pc:docMk/>
          <pc:sldMk cId="1566111724" sldId="762"/>
        </pc:sldMkLst>
        <pc:spChg chg="mod">
          <ac:chgData name="Matthieu De Mari" userId="dfb708c9-d8dc-439f-9a3b-c772bf4a311c" providerId="ADAL" clId="{AC85625E-3776-4941-99FB-73EC186E06DA}" dt="2023-06-16T06:59:52.521" v="627"/>
          <ac:spMkLst>
            <pc:docMk/>
            <pc:sldMk cId="1566111724" sldId="762"/>
            <ac:spMk id="3" creationId="{03A6D8B5-001B-FE1E-61F3-468A2097ADCF}"/>
          </ac:spMkLst>
        </pc:spChg>
      </pc:sldChg>
      <pc:sldChg chg="modSp mod">
        <pc:chgData name="Matthieu De Mari" userId="dfb708c9-d8dc-439f-9a3b-c772bf4a311c" providerId="ADAL" clId="{AC85625E-3776-4941-99FB-73EC186E06DA}" dt="2023-06-16T07:08:36.210" v="710" actId="20577"/>
        <pc:sldMkLst>
          <pc:docMk/>
          <pc:sldMk cId="182620227" sldId="764"/>
        </pc:sldMkLst>
        <pc:spChg chg="mod">
          <ac:chgData name="Matthieu De Mari" userId="dfb708c9-d8dc-439f-9a3b-c772bf4a311c" providerId="ADAL" clId="{AC85625E-3776-4941-99FB-73EC186E06DA}" dt="2023-06-16T07:08:36.210" v="710" actId="20577"/>
          <ac:spMkLst>
            <pc:docMk/>
            <pc:sldMk cId="182620227" sldId="764"/>
            <ac:spMk id="6" creationId="{6683C81D-902D-613B-21D2-7E9DA46F50C1}"/>
          </ac:spMkLst>
        </pc:spChg>
      </pc:sldChg>
      <pc:sldChg chg="modSp mod">
        <pc:chgData name="Matthieu De Mari" userId="dfb708c9-d8dc-439f-9a3b-c772bf4a311c" providerId="ADAL" clId="{AC85625E-3776-4941-99FB-73EC186E06DA}" dt="2023-06-15T10:35:39.521" v="0" actId="113"/>
        <pc:sldMkLst>
          <pc:docMk/>
          <pc:sldMk cId="704537498" sldId="765"/>
        </pc:sldMkLst>
        <pc:spChg chg="mod">
          <ac:chgData name="Matthieu De Mari" userId="dfb708c9-d8dc-439f-9a3b-c772bf4a311c" providerId="ADAL" clId="{AC85625E-3776-4941-99FB-73EC186E06DA}" dt="2023-06-15T10:35:39.521" v="0" actId="113"/>
          <ac:spMkLst>
            <pc:docMk/>
            <pc:sldMk cId="704537498" sldId="765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2.928" v="1" actId="113"/>
        <pc:sldMkLst>
          <pc:docMk/>
          <pc:sldMk cId="15799465" sldId="766"/>
        </pc:sldMkLst>
        <pc:spChg chg="mod">
          <ac:chgData name="Matthieu De Mari" userId="dfb708c9-d8dc-439f-9a3b-c772bf4a311c" providerId="ADAL" clId="{AC85625E-3776-4941-99FB-73EC186E06DA}" dt="2023-06-15T10:35:42.928" v="1" actId="113"/>
          <ac:spMkLst>
            <pc:docMk/>
            <pc:sldMk cId="15799465" sldId="766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46.593" v="2" actId="113"/>
        <pc:sldMkLst>
          <pc:docMk/>
          <pc:sldMk cId="1173007793" sldId="767"/>
        </pc:sldMkLst>
        <pc:spChg chg="mod">
          <ac:chgData name="Matthieu De Mari" userId="dfb708c9-d8dc-439f-9a3b-c772bf4a311c" providerId="ADAL" clId="{AC85625E-3776-4941-99FB-73EC186E06DA}" dt="2023-06-15T10:35:46.593" v="2" actId="113"/>
          <ac:spMkLst>
            <pc:docMk/>
            <pc:sldMk cId="1173007793" sldId="767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5:55.818" v="3" actId="113"/>
        <pc:sldMkLst>
          <pc:docMk/>
          <pc:sldMk cId="1961599379" sldId="768"/>
        </pc:sldMkLst>
        <pc:spChg chg="mod">
          <ac:chgData name="Matthieu De Mari" userId="dfb708c9-d8dc-439f-9a3b-c772bf4a311c" providerId="ADAL" clId="{AC85625E-3776-4941-99FB-73EC186E06DA}" dt="2023-06-15T10:35:55.818" v="3" actId="113"/>
          <ac:spMkLst>
            <pc:docMk/>
            <pc:sldMk cId="1961599379" sldId="768"/>
            <ac:spMk id="6" creationId="{AD1D227D-401B-5C44-3537-464FEC40DB12}"/>
          </ac:spMkLst>
        </pc:spChg>
      </pc:sldChg>
      <pc:sldChg chg="modSp mod">
        <pc:chgData name="Matthieu De Mari" userId="dfb708c9-d8dc-439f-9a3b-c772bf4a311c" providerId="ADAL" clId="{AC85625E-3776-4941-99FB-73EC186E06DA}" dt="2023-06-15T10:36:47.235" v="8" actId="20577"/>
        <pc:sldMkLst>
          <pc:docMk/>
          <pc:sldMk cId="3692380720" sldId="770"/>
        </pc:sldMkLst>
        <pc:spChg chg="mod">
          <ac:chgData name="Matthieu De Mari" userId="dfb708c9-d8dc-439f-9a3b-c772bf4a311c" providerId="ADAL" clId="{AC85625E-3776-4941-99FB-73EC186E06DA}" dt="2023-06-15T10:36:47.235" v="8" actId="20577"/>
          <ac:spMkLst>
            <pc:docMk/>
            <pc:sldMk cId="3692380720" sldId="770"/>
            <ac:spMk id="3" creationId="{D8E11F79-FF9C-E1A0-6116-34642E5A157A}"/>
          </ac:spMkLst>
        </pc:sp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31T02:02:32.829" v="29539" actId="4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31T01:10:55.666" v="2476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31T01:10:55.666" v="2476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 del">
        <pc:chgData name="Matthieu De Mari" userId="dfb708c9-d8dc-439f-9a3b-c772bf4a311c" providerId="ADAL" clId="{1FE71F4D-2AFD-4838-AD3C-62D890D2AB41}" dt="2023-01-31T01:10:58.177" v="24762" actId="47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addSp delSp modSp new del mod modClrScheme chgLayout">
        <pc:chgData name="Matthieu De Mari" userId="dfb708c9-d8dc-439f-9a3b-c772bf4a311c" providerId="ADAL" clId="{1FE71F4D-2AFD-4838-AD3C-62D890D2AB41}" dt="2023-01-27T06:12:58.730" v="16401" actId="47"/>
        <pc:sldMkLst>
          <pc:docMk/>
          <pc:sldMk cId="3326687710" sldId="595"/>
        </pc:sldMkLst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2" creationId="{A0C35D7F-8055-34BB-B5EC-974BC1BE05BB}"/>
          </ac:spMkLst>
        </pc:spChg>
        <pc:spChg chg="del mod ord">
          <ac:chgData name="Matthieu De Mari" userId="dfb708c9-d8dc-439f-9a3b-c772bf4a311c" providerId="ADAL" clId="{1FE71F4D-2AFD-4838-AD3C-62D890D2AB41}" dt="2023-01-27T06:10:11.934" v="16239" actId="700"/>
          <ac:spMkLst>
            <pc:docMk/>
            <pc:sldMk cId="3326687710" sldId="595"/>
            <ac:spMk id="3" creationId="{B27A0191-6820-1844-9A43-7831ECB527CC}"/>
          </ac:spMkLst>
        </pc:spChg>
        <pc:spChg chg="add mod ord">
          <ac:chgData name="Matthieu De Mari" userId="dfb708c9-d8dc-439f-9a3b-c772bf4a311c" providerId="ADAL" clId="{1FE71F4D-2AFD-4838-AD3C-62D890D2AB41}" dt="2023-01-27T06:10:21.488" v="16272" actId="113"/>
          <ac:spMkLst>
            <pc:docMk/>
            <pc:sldMk cId="3326687710" sldId="595"/>
            <ac:spMk id="4" creationId="{CB045AFB-76D6-319A-03C1-8D7ADEA7FFE1}"/>
          </ac:spMkLst>
        </pc:spChg>
        <pc:spChg chg="add mod ord">
          <ac:chgData name="Matthieu De Mari" userId="dfb708c9-d8dc-439f-9a3b-c772bf4a311c" providerId="ADAL" clId="{1FE71F4D-2AFD-4838-AD3C-62D890D2AB41}" dt="2023-01-27T06:12:08.305" v="16337" actId="20577"/>
          <ac:spMkLst>
            <pc:docMk/>
            <pc:sldMk cId="3326687710" sldId="595"/>
            <ac:spMk id="5" creationId="{B6B851F4-FCFC-1E83-D239-824F7B5E1B01}"/>
          </ac:spMkLst>
        </pc:spChg>
        <pc:spChg chg="add del mod ord">
          <ac:chgData name="Matthieu De Mari" userId="dfb708c9-d8dc-439f-9a3b-c772bf4a311c" providerId="ADAL" clId="{1FE71F4D-2AFD-4838-AD3C-62D890D2AB41}" dt="2023-01-27T06:12:09.665" v="16338" actId="478"/>
          <ac:spMkLst>
            <pc:docMk/>
            <pc:sldMk cId="3326687710" sldId="595"/>
            <ac:spMk id="6" creationId="{DDFB7AF2-EDA6-C8C8-82AA-3E627E3DDC6C}"/>
          </ac:spMkLst>
        </pc:spChg>
        <pc:picChg chg="add mod">
          <ac:chgData name="Matthieu De Mari" userId="dfb708c9-d8dc-439f-9a3b-c772bf4a311c" providerId="ADAL" clId="{1FE71F4D-2AFD-4838-AD3C-62D890D2AB41}" dt="2023-01-27T06:12:26.671" v="16342" actId="1076"/>
          <ac:picMkLst>
            <pc:docMk/>
            <pc:sldMk cId="3326687710" sldId="595"/>
            <ac:picMk id="8" creationId="{ED877936-0C09-CE62-73FD-AC87B960D65A}"/>
          </ac:picMkLst>
        </pc:picChg>
      </pc:sldChg>
      <pc:sldChg chg="modSp new mod">
        <pc:chgData name="Matthieu De Mari" userId="dfb708c9-d8dc-439f-9a3b-c772bf4a311c" providerId="ADAL" clId="{1FE71F4D-2AFD-4838-AD3C-62D890D2AB41}" dt="2023-01-27T06:25:38.210" v="16994" actId="20577"/>
        <pc:sldMkLst>
          <pc:docMk/>
          <pc:sldMk cId="2102102519" sldId="596"/>
        </pc:sldMkLst>
        <pc:spChg chg="mod">
          <ac:chgData name="Matthieu De Mari" userId="dfb708c9-d8dc-439f-9a3b-c772bf4a311c" providerId="ADAL" clId="{1FE71F4D-2AFD-4838-AD3C-62D890D2AB41}" dt="2023-01-27T06:21:07.441" v="16678" actId="20577"/>
          <ac:spMkLst>
            <pc:docMk/>
            <pc:sldMk cId="2102102519" sldId="596"/>
            <ac:spMk id="2" creationId="{96BB45B6-5D6D-BCDF-610F-727D0FC07C25}"/>
          </ac:spMkLst>
        </pc:spChg>
        <pc:spChg chg="mod">
          <ac:chgData name="Matthieu De Mari" userId="dfb708c9-d8dc-439f-9a3b-c772bf4a311c" providerId="ADAL" clId="{1FE71F4D-2AFD-4838-AD3C-62D890D2AB41}" dt="2023-01-27T06:25:38.210" v="16994" actId="20577"/>
          <ac:spMkLst>
            <pc:docMk/>
            <pc:sldMk cId="2102102519" sldId="596"/>
            <ac:spMk id="3" creationId="{65B824D3-4DEB-794C-AD03-F99D5C352C70}"/>
          </ac:spMkLst>
        </pc:spChg>
      </pc:sldChg>
      <pc:sldChg chg="modSp new mod">
        <pc:chgData name="Matthieu De Mari" userId="dfb708c9-d8dc-439f-9a3b-c772bf4a311c" providerId="ADAL" clId="{1FE71F4D-2AFD-4838-AD3C-62D890D2AB41}" dt="2023-01-28T08:08:17.966" v="17493" actId="20577"/>
        <pc:sldMkLst>
          <pc:docMk/>
          <pc:sldMk cId="1259418059" sldId="597"/>
        </pc:sldMkLst>
        <pc:spChg chg="mod">
          <ac:chgData name="Matthieu De Mari" userId="dfb708c9-d8dc-439f-9a3b-c772bf4a311c" providerId="ADAL" clId="{1FE71F4D-2AFD-4838-AD3C-62D890D2AB41}" dt="2023-01-28T08:04:19.856" v="17244" actId="20577"/>
          <ac:spMkLst>
            <pc:docMk/>
            <pc:sldMk cId="1259418059" sldId="597"/>
            <ac:spMk id="2" creationId="{C4004E3A-23DD-CF64-9047-E77A146CF80A}"/>
          </ac:spMkLst>
        </pc:spChg>
        <pc:spChg chg="mod">
          <ac:chgData name="Matthieu De Mari" userId="dfb708c9-d8dc-439f-9a3b-c772bf4a311c" providerId="ADAL" clId="{1FE71F4D-2AFD-4838-AD3C-62D890D2AB41}" dt="2023-01-28T08:08:17.966" v="17493" actId="20577"/>
          <ac:spMkLst>
            <pc:docMk/>
            <pc:sldMk cId="1259418059" sldId="597"/>
            <ac:spMk id="3" creationId="{1FB8F0BB-489A-5ED4-5B94-4E425ACF1A13}"/>
          </ac:spMkLst>
        </pc:spChg>
      </pc:sldChg>
      <pc:sldChg chg="addSp modSp new mod modClrScheme chgLayout">
        <pc:chgData name="Matthieu De Mari" userId="dfb708c9-d8dc-439f-9a3b-c772bf4a311c" providerId="ADAL" clId="{1FE71F4D-2AFD-4838-AD3C-62D890D2AB41}" dt="2023-01-30T02:22:08.072" v="24435" actId="20577"/>
        <pc:sldMkLst>
          <pc:docMk/>
          <pc:sldMk cId="3293608690" sldId="598"/>
        </pc:sldMkLst>
        <pc:spChg chg="mod ord">
          <ac:chgData name="Matthieu De Mari" userId="dfb708c9-d8dc-439f-9a3b-c772bf4a311c" providerId="ADAL" clId="{1FE71F4D-2AFD-4838-AD3C-62D890D2AB41}" dt="2023-01-28T09:53:23.253" v="21770" actId="700"/>
          <ac:spMkLst>
            <pc:docMk/>
            <pc:sldMk cId="3293608690" sldId="598"/>
            <ac:spMk id="2" creationId="{51CCEA2B-538F-66AB-DFA9-BC0E1EBE5785}"/>
          </ac:spMkLst>
        </pc:spChg>
        <pc:spChg chg="mod ord">
          <ac:chgData name="Matthieu De Mari" userId="dfb708c9-d8dc-439f-9a3b-c772bf4a311c" providerId="ADAL" clId="{1FE71F4D-2AFD-4838-AD3C-62D890D2AB41}" dt="2023-01-30T02:22:08.072" v="24435" actId="20577"/>
          <ac:spMkLst>
            <pc:docMk/>
            <pc:sldMk cId="3293608690" sldId="598"/>
            <ac:spMk id="3" creationId="{9414D856-CCB6-9C34-899E-47E2CC181A18}"/>
          </ac:spMkLst>
        </pc:spChg>
        <pc:spChg chg="add mod ord">
          <ac:chgData name="Matthieu De Mari" userId="dfb708c9-d8dc-439f-9a3b-c772bf4a311c" providerId="ADAL" clId="{1FE71F4D-2AFD-4838-AD3C-62D890D2AB41}" dt="2023-01-30T01:49:09.710" v="23126" actId="20577"/>
          <ac:spMkLst>
            <pc:docMk/>
            <pc:sldMk cId="3293608690" sldId="598"/>
            <ac:spMk id="4" creationId="{2A14B826-76A1-4C74-2CF3-31C48D1B320E}"/>
          </ac:spMkLst>
        </pc:spChg>
      </pc:sldChg>
      <pc:sldChg chg="new del">
        <pc:chgData name="Matthieu De Mari" userId="dfb708c9-d8dc-439f-9a3b-c772bf4a311c" providerId="ADAL" clId="{1FE71F4D-2AFD-4838-AD3C-62D890D2AB41}" dt="2023-01-28T10:07:47.250" v="22669" actId="47"/>
        <pc:sldMkLst>
          <pc:docMk/>
          <pc:sldMk cId="1471958947" sldId="599"/>
        </pc:sldMkLst>
      </pc:sldChg>
      <pc:sldChg chg="addSp delSp modSp new mod">
        <pc:chgData name="Matthieu De Mari" userId="dfb708c9-d8dc-439f-9a3b-c772bf4a311c" providerId="ADAL" clId="{1FE71F4D-2AFD-4838-AD3C-62D890D2AB41}" dt="2023-01-31T01:19:00.435" v="24990"/>
        <pc:sldMkLst>
          <pc:docMk/>
          <pc:sldMk cId="3311162221" sldId="600"/>
        </pc:sldMkLst>
        <pc:spChg chg="mod">
          <ac:chgData name="Matthieu De Mari" userId="dfb708c9-d8dc-439f-9a3b-c772bf4a311c" providerId="ADAL" clId="{1FE71F4D-2AFD-4838-AD3C-62D890D2AB41}" dt="2023-01-31T01:19:00.435" v="24990"/>
          <ac:spMkLst>
            <pc:docMk/>
            <pc:sldMk cId="3311162221" sldId="600"/>
            <ac:spMk id="2" creationId="{CA70D8F5-BFAC-79E0-DA30-6EC3AF8D8027}"/>
          </ac:spMkLst>
        </pc:spChg>
        <pc:spChg chg="del">
          <ac:chgData name="Matthieu De Mari" userId="dfb708c9-d8dc-439f-9a3b-c772bf4a311c" providerId="ADAL" clId="{1FE71F4D-2AFD-4838-AD3C-62D890D2AB41}" dt="2023-01-28T10:07:59.063" v="22709" actId="478"/>
          <ac:spMkLst>
            <pc:docMk/>
            <pc:sldMk cId="3311162221" sldId="600"/>
            <ac:spMk id="3" creationId="{67F9F1EA-8CE6-BE9D-284D-3BAC9A9FFBC2}"/>
          </ac:spMkLst>
        </pc:spChg>
        <pc:picChg chg="add mod">
          <ac:chgData name="Matthieu De Mari" userId="dfb708c9-d8dc-439f-9a3b-c772bf4a311c" providerId="ADAL" clId="{1FE71F4D-2AFD-4838-AD3C-62D890D2AB41}" dt="2023-01-30T02:16:21.491" v="24275" actId="1076"/>
          <ac:picMkLst>
            <pc:docMk/>
            <pc:sldMk cId="3311162221" sldId="600"/>
            <ac:picMk id="4" creationId="{09D52421-3700-A878-249F-9DA49F4B79D9}"/>
          </ac:picMkLst>
        </pc:picChg>
      </pc:sldChg>
      <pc:sldChg chg="modSp new mod">
        <pc:chgData name="Matthieu De Mari" userId="dfb708c9-d8dc-439f-9a3b-c772bf4a311c" providerId="ADAL" clId="{1FE71F4D-2AFD-4838-AD3C-62D890D2AB41}" dt="2023-01-31T01:22:21.912" v="25543" actId="20577"/>
        <pc:sldMkLst>
          <pc:docMk/>
          <pc:sldMk cId="4164146941" sldId="601"/>
        </pc:sldMkLst>
        <pc:spChg chg="mod">
          <ac:chgData name="Matthieu De Mari" userId="dfb708c9-d8dc-439f-9a3b-c772bf4a311c" providerId="ADAL" clId="{1FE71F4D-2AFD-4838-AD3C-62D890D2AB41}" dt="2023-01-31T01:19:47.179" v="25005" actId="20577"/>
          <ac:spMkLst>
            <pc:docMk/>
            <pc:sldMk cId="4164146941" sldId="60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2:21.912" v="25543" actId="20577"/>
          <ac:spMkLst>
            <pc:docMk/>
            <pc:sldMk cId="4164146941" sldId="601"/>
            <ac:spMk id="3" creationId="{B0AE152F-A5D2-2F32-A363-DA5CFD8B2E5F}"/>
          </ac:spMkLst>
        </pc:spChg>
      </pc:sldChg>
      <pc:sldChg chg="addSp modSp new del mod modClrScheme chgLayout">
        <pc:chgData name="Matthieu De Mari" userId="dfb708c9-d8dc-439f-9a3b-c772bf4a311c" providerId="ADAL" clId="{1FE71F4D-2AFD-4838-AD3C-62D890D2AB41}" dt="2023-01-31T01:46:39.861" v="28262" actId="47"/>
        <pc:sldMkLst>
          <pc:docMk/>
          <pc:sldMk cId="753447951" sldId="602"/>
        </pc:sldMkLst>
        <pc:spChg chg="mod ord">
          <ac:chgData name="Matthieu De Mari" userId="dfb708c9-d8dc-439f-9a3b-c772bf4a311c" providerId="ADAL" clId="{1FE71F4D-2AFD-4838-AD3C-62D890D2AB41}" dt="2023-01-31T01:42:54.586" v="27827" actId="700"/>
          <ac:spMkLst>
            <pc:docMk/>
            <pc:sldMk cId="753447951" sldId="602"/>
            <ac:spMk id="2" creationId="{0900C7BF-4A47-FDD1-90A0-7CB2FF008363}"/>
          </ac:spMkLst>
        </pc:spChg>
        <pc:spChg chg="mod ord">
          <ac:chgData name="Matthieu De Mari" userId="dfb708c9-d8dc-439f-9a3b-c772bf4a311c" providerId="ADAL" clId="{1FE71F4D-2AFD-4838-AD3C-62D890D2AB41}" dt="2023-01-31T01:43:16.839" v="27899" actId="20577"/>
          <ac:spMkLst>
            <pc:docMk/>
            <pc:sldMk cId="753447951" sldId="602"/>
            <ac:spMk id="3" creationId="{502A2FDC-5691-C578-010D-7EB4BB4DFBD7}"/>
          </ac:spMkLst>
        </pc:spChg>
        <pc:spChg chg="add mod ord">
          <ac:chgData name="Matthieu De Mari" userId="dfb708c9-d8dc-439f-9a3b-c772bf4a311c" providerId="ADAL" clId="{1FE71F4D-2AFD-4838-AD3C-62D890D2AB41}" dt="2023-01-31T01:42:56.698" v="27831" actId="27636"/>
          <ac:spMkLst>
            <pc:docMk/>
            <pc:sldMk cId="753447951" sldId="602"/>
            <ac:spMk id="4" creationId="{D534A6ED-176F-9867-8D76-1DBEF662E1FF}"/>
          </ac:spMkLst>
        </pc:spChg>
      </pc:sldChg>
      <pc:sldChg chg="new del">
        <pc:chgData name="Matthieu De Mari" userId="dfb708c9-d8dc-439f-9a3b-c772bf4a311c" providerId="ADAL" clId="{1FE71F4D-2AFD-4838-AD3C-62D890D2AB41}" dt="2023-01-31T01:58:37.536" v="28760" actId="47"/>
        <pc:sldMkLst>
          <pc:docMk/>
          <pc:sldMk cId="3867022977" sldId="603"/>
        </pc:sldMkLst>
      </pc:sldChg>
      <pc:sldChg chg="new del">
        <pc:chgData name="Matthieu De Mari" userId="dfb708c9-d8dc-439f-9a3b-c772bf4a311c" providerId="ADAL" clId="{1FE71F4D-2AFD-4838-AD3C-62D890D2AB41}" dt="2023-01-31T02:02:32.829" v="29539" actId="47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7T09:00:09.237" v="17172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7T09:00:09.237" v="17172"/>
          <ac:picMkLst>
            <pc:docMk/>
            <pc:sldMk cId="2828335016" sldId="624"/>
            <ac:picMk id="2" creationId="{793B7BC8-882F-581A-E6FF-F7A614103024}"/>
          </ac:picMkLst>
        </pc:picChg>
        <pc:picChg chg="add del mod">
          <ac:chgData name="Matthieu De Mari" userId="dfb708c9-d8dc-439f-9a3b-c772bf4a311c" providerId="ADAL" clId="{1FE71F4D-2AFD-4838-AD3C-62D890D2AB41}" dt="2023-01-27T09:00:08.999" v="17171" actId="478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7T08:59:49.033" v="17157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7T08:59:29.530" v="17144" actId="27636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7T08:59:49.033" v="17157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30T01:28:28.491" v="22754" actId="20577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30T01:28:28.491" v="22754" actId="20577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7T09:02:05.530" v="17185" actId="14100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7T09:02:05.530" v="17185" actId="14100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7T09:00:05.765" v="17170" actId="1036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7T09:00:03.604" v="17159" actId="20577"/>
          <ac:spMkLst>
            <pc:docMk/>
            <pc:sldMk cId="3664711723" sldId="645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7T09:00:05.765" v="17170" actId="1036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7T08:58:27.417" v="17054" actId="20577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7T08:58:27.417" v="17054" actId="20577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del mod modClrScheme chgLayout">
        <pc:chgData name="Matthieu De Mari" userId="dfb708c9-d8dc-439f-9a3b-c772bf4a311c" providerId="ADAL" clId="{1FE71F4D-2AFD-4838-AD3C-62D890D2AB41}" dt="2023-01-30T01:39:51.738" v="23014" actId="47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del mod ord">
          <ac:chgData name="Matthieu De Mari" userId="dfb708c9-d8dc-439f-9a3b-c772bf4a311c" providerId="ADAL" clId="{1FE71F4D-2AFD-4838-AD3C-62D890D2AB41}" dt="2023-01-30T01:29:41.893" v="22755" actId="478"/>
          <ac:spMkLst>
            <pc:docMk/>
            <pc:sldMk cId="2838713021" sldId="655"/>
            <ac:spMk id="5" creationId="{F75DEB28-E77C-393C-3E5B-3AE3CAA7CC2F}"/>
          </ac:spMkLst>
        </pc:spChg>
        <pc:graphicFrameChg chg="add mod modGraphic">
          <ac:chgData name="Matthieu De Mari" userId="dfb708c9-d8dc-439f-9a3b-c772bf4a311c" providerId="ADAL" clId="{1FE71F4D-2AFD-4838-AD3C-62D890D2AB41}" dt="2023-01-30T01:36:57.088" v="22982" actId="14100"/>
          <ac:graphicFrameMkLst>
            <pc:docMk/>
            <pc:sldMk cId="2838713021" sldId="655"/>
            <ac:graphicFrameMk id="3" creationId="{361F7F4C-0DFE-4A7B-8B61-D7E14EB97B23}"/>
          </ac:graphicFrameMkLst>
        </pc:graphicFrame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7T06:11:33.704" v="16313" actId="1076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mod">
          <ac:chgData name="Matthieu De Mari" userId="dfb708c9-d8dc-439f-9a3b-c772bf4a311c" providerId="ADAL" clId="{1FE71F4D-2AFD-4838-AD3C-62D890D2AB41}" dt="2023-01-27T06:11:33.704" v="16313" actId="1076"/>
          <ac:picMkLst>
            <pc:docMk/>
            <pc:sldMk cId="506948723" sldId="665"/>
            <ac:picMk id="5" creationId="{733E8D5A-1A45-8E27-B15C-2E7B5398173B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del mod">
          <ac:chgData name="Matthieu De Mari" userId="dfb708c9-d8dc-439f-9a3b-c772bf4a311c" providerId="ADAL" clId="{1FE71F4D-2AFD-4838-AD3C-62D890D2AB41}" dt="2023-01-27T06:11:10.045" v="16309" actId="478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  <pc:sldChg chg="addSp modSp add mod ord">
        <pc:chgData name="Matthieu De Mari" userId="dfb708c9-d8dc-439f-9a3b-c772bf4a311c" providerId="ADAL" clId="{1FE71F4D-2AFD-4838-AD3C-62D890D2AB41}" dt="2023-01-27T06:14:54.065" v="16482" actId="1076"/>
        <pc:sldMkLst>
          <pc:docMk/>
          <pc:sldMk cId="1521149575" sldId="668"/>
        </pc:sldMkLst>
        <pc:spChg chg="mod">
          <ac:chgData name="Matthieu De Mari" userId="dfb708c9-d8dc-439f-9a3b-c772bf4a311c" providerId="ADAL" clId="{1FE71F4D-2AFD-4838-AD3C-62D890D2AB41}" dt="2023-01-27T06:14:25.638" v="16475" actId="113"/>
          <ac:spMkLst>
            <pc:docMk/>
            <pc:sldMk cId="1521149575" sldId="668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4:54.065" v="16482" actId="1076"/>
          <ac:picMkLst>
            <pc:docMk/>
            <pc:sldMk cId="1521149575" sldId="668"/>
            <ac:picMk id="3" creationId="{B1A42CF1-8F96-4AF5-9B5F-867EE9CCF1E9}"/>
          </ac:picMkLst>
        </pc:picChg>
        <pc:picChg chg="mod">
          <ac:chgData name="Matthieu De Mari" userId="dfb708c9-d8dc-439f-9a3b-c772bf4a311c" providerId="ADAL" clId="{1FE71F4D-2AFD-4838-AD3C-62D890D2AB41}" dt="2023-01-27T06:13:36.810" v="16411" actId="14100"/>
          <ac:picMkLst>
            <pc:docMk/>
            <pc:sldMk cId="1521149575" sldId="668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4:57.613" v="16484" actId="14100"/>
        <pc:sldMkLst>
          <pc:docMk/>
          <pc:sldMk cId="920253235" sldId="669"/>
        </pc:sldMkLst>
        <pc:spChg chg="mod">
          <ac:chgData name="Matthieu De Mari" userId="dfb708c9-d8dc-439f-9a3b-c772bf4a311c" providerId="ADAL" clId="{1FE71F4D-2AFD-4838-AD3C-62D890D2AB41}" dt="2023-01-27T06:14:08.072" v="16439" actId="20577"/>
          <ac:spMkLst>
            <pc:docMk/>
            <pc:sldMk cId="920253235" sldId="669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4:32.429" v="16477" actId="20577"/>
          <ac:spMkLst>
            <pc:docMk/>
            <pc:sldMk cId="920253235" sldId="669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3:43.023" v="16414" actId="14100"/>
          <ac:picMkLst>
            <pc:docMk/>
            <pc:sldMk cId="920253235" sldId="669"/>
            <ac:picMk id="3" creationId="{9D9416D7-60A1-4844-CD00-1484111F66FA}"/>
          </ac:picMkLst>
        </pc:picChg>
        <pc:picChg chg="add mod">
          <ac:chgData name="Matthieu De Mari" userId="dfb708c9-d8dc-439f-9a3b-c772bf4a311c" providerId="ADAL" clId="{1FE71F4D-2AFD-4838-AD3C-62D890D2AB41}" dt="2023-01-27T06:14:57.613" v="16484" actId="14100"/>
          <ac:picMkLst>
            <pc:docMk/>
            <pc:sldMk cId="920253235" sldId="669"/>
            <ac:picMk id="7" creationId="{4B96F9EA-A500-3B33-33EB-1938A8C46805}"/>
          </ac:picMkLst>
        </pc:picChg>
        <pc:picChg chg="del">
          <ac:chgData name="Matthieu De Mari" userId="dfb708c9-d8dc-439f-9a3b-c772bf4a311c" providerId="ADAL" clId="{1FE71F4D-2AFD-4838-AD3C-62D890D2AB41}" dt="2023-01-27T06:13:15.770" v="16406" actId="478"/>
          <ac:picMkLst>
            <pc:docMk/>
            <pc:sldMk cId="920253235" sldId="669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6:17.677" v="16512" actId="1076"/>
        <pc:sldMkLst>
          <pc:docMk/>
          <pc:sldMk cId="3223759810" sldId="670"/>
        </pc:sldMkLst>
        <pc:spChg chg="mod">
          <ac:chgData name="Matthieu De Mari" userId="dfb708c9-d8dc-439f-9a3b-c772bf4a311c" providerId="ADAL" clId="{1FE71F4D-2AFD-4838-AD3C-62D890D2AB41}" dt="2023-01-27T06:15:15.522" v="16493" actId="20577"/>
          <ac:spMkLst>
            <pc:docMk/>
            <pc:sldMk cId="3223759810" sldId="670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5:46.343" v="16504" actId="113"/>
          <ac:spMkLst>
            <pc:docMk/>
            <pc:sldMk cId="3223759810" sldId="670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6:00.639" v="16508" actId="1076"/>
          <ac:picMkLst>
            <pc:docMk/>
            <pc:sldMk cId="3223759810" sldId="670"/>
            <ac:picMk id="3" creationId="{72D38222-4B91-4FD1-1594-E8EB2A0ECB57}"/>
          </ac:picMkLst>
        </pc:picChg>
        <pc:picChg chg="add mod">
          <ac:chgData name="Matthieu De Mari" userId="dfb708c9-d8dc-439f-9a3b-c772bf4a311c" providerId="ADAL" clId="{1FE71F4D-2AFD-4838-AD3C-62D890D2AB41}" dt="2023-01-27T06:16:17.677" v="16512" actId="1076"/>
          <ac:picMkLst>
            <pc:docMk/>
            <pc:sldMk cId="3223759810" sldId="670"/>
            <ac:picMk id="7" creationId="{3226DBB2-8697-7D35-390D-633C5DCF29AE}"/>
          </ac:picMkLst>
        </pc:picChg>
        <pc:picChg chg="del">
          <ac:chgData name="Matthieu De Mari" userId="dfb708c9-d8dc-439f-9a3b-c772bf4a311c" providerId="ADAL" clId="{1FE71F4D-2AFD-4838-AD3C-62D890D2AB41}" dt="2023-01-27T06:14:59.721" v="16485" actId="478"/>
          <ac:picMkLst>
            <pc:docMk/>
            <pc:sldMk cId="3223759810" sldId="670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59.217" v="16602" actId="113"/>
        <pc:sldMkLst>
          <pc:docMk/>
          <pc:sldMk cId="1207623938" sldId="671"/>
        </pc:sldMkLst>
        <pc:spChg chg="mod">
          <ac:chgData name="Matthieu De Mari" userId="dfb708c9-d8dc-439f-9a3b-c772bf4a311c" providerId="ADAL" clId="{1FE71F4D-2AFD-4838-AD3C-62D890D2AB41}" dt="2023-01-27T06:17:13.529" v="16532" actId="20577"/>
          <ac:spMkLst>
            <pc:docMk/>
            <pc:sldMk cId="1207623938" sldId="671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59.217" v="16602" actId="113"/>
          <ac:spMkLst>
            <pc:docMk/>
            <pc:sldMk cId="1207623938" sldId="671"/>
            <ac:spMk id="5" creationId="{B6B851F4-FCFC-1E83-D239-824F7B5E1B01}"/>
          </ac:spMkLst>
        </pc:spChg>
        <pc:spChg chg="add del">
          <ac:chgData name="Matthieu De Mari" userId="dfb708c9-d8dc-439f-9a3b-c772bf4a311c" providerId="ADAL" clId="{1FE71F4D-2AFD-4838-AD3C-62D890D2AB41}" dt="2023-01-27T06:17:32.682" v="16544"/>
          <ac:spMkLst>
            <pc:docMk/>
            <pc:sldMk cId="1207623938" sldId="671"/>
            <ac:spMk id="7" creationId="{A3CB5C54-F16D-83E2-5744-A025B68AEEAD}"/>
          </ac:spMkLst>
        </pc:spChg>
        <pc:spChg chg="add del">
          <ac:chgData name="Matthieu De Mari" userId="dfb708c9-d8dc-439f-9a3b-c772bf4a311c" providerId="ADAL" clId="{1FE71F4D-2AFD-4838-AD3C-62D890D2AB41}" dt="2023-01-27T06:17:36.278" v="16548"/>
          <ac:spMkLst>
            <pc:docMk/>
            <pc:sldMk cId="1207623938" sldId="671"/>
            <ac:spMk id="9" creationId="{7AF81970-65D4-110D-4A0C-F05296D79C69}"/>
          </ac:spMkLst>
        </pc:spChg>
        <pc:picChg chg="add mod">
          <ac:chgData name="Matthieu De Mari" userId="dfb708c9-d8dc-439f-9a3b-c772bf4a311c" providerId="ADAL" clId="{1FE71F4D-2AFD-4838-AD3C-62D890D2AB41}" dt="2023-01-27T06:18:21.337" v="16584" actId="1076"/>
          <ac:picMkLst>
            <pc:docMk/>
            <pc:sldMk cId="1207623938" sldId="671"/>
            <ac:picMk id="3" creationId="{BD69A75A-EEBB-93ED-3DB2-CB55B455E54E}"/>
          </ac:picMkLst>
        </pc:picChg>
        <pc:picChg chg="add mod">
          <ac:chgData name="Matthieu De Mari" userId="dfb708c9-d8dc-439f-9a3b-c772bf4a311c" providerId="ADAL" clId="{1FE71F4D-2AFD-4838-AD3C-62D890D2AB41}" dt="2023-01-27T06:18:15.509" v="16581" actId="1076"/>
          <ac:picMkLst>
            <pc:docMk/>
            <pc:sldMk cId="1207623938" sldId="671"/>
            <ac:picMk id="6" creationId="{C7271CFC-D272-6F79-0683-343D1F2DC6EC}"/>
          </ac:picMkLst>
        </pc:picChg>
        <pc:picChg chg="del">
          <ac:chgData name="Matthieu De Mari" userId="dfb708c9-d8dc-439f-9a3b-c772bf4a311c" providerId="ADAL" clId="{1FE71F4D-2AFD-4838-AD3C-62D890D2AB41}" dt="2023-01-27T06:15:00.867" v="16486" actId="478"/>
          <ac:picMkLst>
            <pc:docMk/>
            <pc:sldMk cId="1207623938" sldId="671"/>
            <ac:picMk id="8" creationId="{ED877936-0C09-CE62-73FD-AC87B960D65A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7T06:18:40.364" v="16596" actId="113"/>
        <pc:sldMkLst>
          <pc:docMk/>
          <pc:sldMk cId="3207845161" sldId="672"/>
        </pc:sldMkLst>
        <pc:spChg chg="mod">
          <ac:chgData name="Matthieu De Mari" userId="dfb708c9-d8dc-439f-9a3b-c772bf4a311c" providerId="ADAL" clId="{1FE71F4D-2AFD-4838-AD3C-62D890D2AB41}" dt="2023-01-27T06:18:04.582" v="16573" actId="20577"/>
          <ac:spMkLst>
            <pc:docMk/>
            <pc:sldMk cId="3207845161" sldId="672"/>
            <ac:spMk id="4" creationId="{CB045AFB-76D6-319A-03C1-8D7ADEA7FFE1}"/>
          </ac:spMkLst>
        </pc:spChg>
        <pc:spChg chg="mod">
          <ac:chgData name="Matthieu De Mari" userId="dfb708c9-d8dc-439f-9a3b-c772bf4a311c" providerId="ADAL" clId="{1FE71F4D-2AFD-4838-AD3C-62D890D2AB41}" dt="2023-01-27T06:18:40.364" v="16596" actId="113"/>
          <ac:spMkLst>
            <pc:docMk/>
            <pc:sldMk cId="3207845161" sldId="672"/>
            <ac:spMk id="5" creationId="{B6B851F4-FCFC-1E83-D239-824F7B5E1B01}"/>
          </ac:spMkLst>
        </pc:spChg>
        <pc:picChg chg="add mod">
          <ac:chgData name="Matthieu De Mari" userId="dfb708c9-d8dc-439f-9a3b-c772bf4a311c" providerId="ADAL" clId="{1FE71F4D-2AFD-4838-AD3C-62D890D2AB41}" dt="2023-01-27T06:18:31.942" v="16590" actId="1076"/>
          <ac:picMkLst>
            <pc:docMk/>
            <pc:sldMk cId="3207845161" sldId="672"/>
            <ac:picMk id="3" creationId="{09BE49B8-7DE8-031C-5B17-75E7142AB276}"/>
          </ac:picMkLst>
        </pc:picChg>
        <pc:picChg chg="add del mod">
          <ac:chgData name="Matthieu De Mari" userId="dfb708c9-d8dc-439f-9a3b-c772bf4a311c" providerId="ADAL" clId="{1FE71F4D-2AFD-4838-AD3C-62D890D2AB41}" dt="2023-01-27T06:17:07.933" v="16521" actId="21"/>
          <ac:picMkLst>
            <pc:docMk/>
            <pc:sldMk cId="3207845161" sldId="672"/>
            <ac:picMk id="7" creationId="{FAAF7C1B-381A-6879-532B-B7C46359A9F9}"/>
          </ac:picMkLst>
        </pc:picChg>
        <pc:picChg chg="del">
          <ac:chgData name="Matthieu De Mari" userId="dfb708c9-d8dc-439f-9a3b-c772bf4a311c" providerId="ADAL" clId="{1FE71F4D-2AFD-4838-AD3C-62D890D2AB41}" dt="2023-01-27T06:15:02.219" v="16487" actId="478"/>
          <ac:picMkLst>
            <pc:docMk/>
            <pc:sldMk cId="3207845161" sldId="672"/>
            <ac:picMk id="8" creationId="{ED877936-0C09-CE62-73FD-AC87B960D65A}"/>
          </ac:picMkLst>
        </pc:picChg>
        <pc:picChg chg="add mod">
          <ac:chgData name="Matthieu De Mari" userId="dfb708c9-d8dc-439f-9a3b-c772bf4a311c" providerId="ADAL" clId="{1FE71F4D-2AFD-4838-AD3C-62D890D2AB41}" dt="2023-01-27T06:18:27.840" v="16587" actId="1076"/>
          <ac:picMkLst>
            <pc:docMk/>
            <pc:sldMk cId="3207845161" sldId="672"/>
            <ac:picMk id="10" creationId="{0E35DE08-500E-6A4D-D350-6FF02D6C8FC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7T06:19:54.133" v="16643" actId="1076"/>
        <pc:sldMkLst>
          <pc:docMk/>
          <pc:sldMk cId="179957487" sldId="673"/>
        </pc:sldMkLst>
        <pc:spChg chg="mod">
          <ac:chgData name="Matthieu De Mari" userId="dfb708c9-d8dc-439f-9a3b-c772bf4a311c" providerId="ADAL" clId="{1FE71F4D-2AFD-4838-AD3C-62D890D2AB41}" dt="2023-01-27T06:19:29.798" v="16633" actId="20577"/>
          <ac:spMkLst>
            <pc:docMk/>
            <pc:sldMk cId="179957487" sldId="673"/>
            <ac:spMk id="2" creationId="{DA3660B8-669E-AE05-04BB-C226D307A79B}"/>
          </ac:spMkLst>
        </pc:spChg>
        <pc:spChg chg="mod">
          <ac:chgData name="Matthieu De Mari" userId="dfb708c9-d8dc-439f-9a3b-c772bf4a311c" providerId="ADAL" clId="{1FE71F4D-2AFD-4838-AD3C-62D890D2AB41}" dt="2023-01-27T06:19:37.307" v="16638" actId="20577"/>
          <ac:spMkLst>
            <pc:docMk/>
            <pc:sldMk cId="179957487" sldId="673"/>
            <ac:spMk id="3" creationId="{3F883520-5979-DD03-88CB-835DDFEF3270}"/>
          </ac:spMkLst>
        </pc:spChg>
        <pc:spChg chg="del">
          <ac:chgData name="Matthieu De Mari" userId="dfb708c9-d8dc-439f-9a3b-c772bf4a311c" providerId="ADAL" clId="{1FE71F4D-2AFD-4838-AD3C-62D890D2AB41}" dt="2023-01-27T06:19:41" v="16639" actId="478"/>
          <ac:spMkLst>
            <pc:docMk/>
            <pc:sldMk cId="179957487" sldId="673"/>
            <ac:spMk id="4" creationId="{4BDD1320-1389-31D0-CF1D-8FA405C345E1}"/>
          </ac:spMkLst>
        </pc:spChg>
        <pc:picChg chg="add mod">
          <ac:chgData name="Matthieu De Mari" userId="dfb708c9-d8dc-439f-9a3b-c772bf4a311c" providerId="ADAL" clId="{1FE71F4D-2AFD-4838-AD3C-62D890D2AB41}" dt="2023-01-27T06:19:54.133" v="16643" actId="1076"/>
          <ac:picMkLst>
            <pc:docMk/>
            <pc:sldMk cId="179957487" sldId="673"/>
            <ac:picMk id="6" creationId="{B4FF41E2-D616-D3FA-875B-6AE01C1C454B}"/>
          </ac:picMkLst>
        </pc:picChg>
      </pc:sldChg>
      <pc:sldChg chg="new">
        <pc:chgData name="Matthieu De Mari" userId="dfb708c9-d8dc-439f-9a3b-c772bf4a311c" providerId="ADAL" clId="{1FE71F4D-2AFD-4838-AD3C-62D890D2AB41}" dt="2023-01-27T10:48:14.021" v="17190" actId="680"/>
        <pc:sldMkLst>
          <pc:docMk/>
          <pc:sldMk cId="3297131487" sldId="674"/>
        </pc:sldMkLst>
      </pc:sldChg>
      <pc:sldChg chg="modSp new mod">
        <pc:chgData name="Matthieu De Mari" userId="dfb708c9-d8dc-439f-9a3b-c772bf4a311c" providerId="ADAL" clId="{1FE71F4D-2AFD-4838-AD3C-62D890D2AB41}" dt="2023-01-28T08:09:06.545" v="17669" actId="20577"/>
        <pc:sldMkLst>
          <pc:docMk/>
          <pc:sldMk cId="897058542" sldId="675"/>
        </pc:sldMkLst>
        <pc:spChg chg="mod">
          <ac:chgData name="Matthieu De Mari" userId="dfb708c9-d8dc-439f-9a3b-c772bf4a311c" providerId="ADAL" clId="{1FE71F4D-2AFD-4838-AD3C-62D890D2AB41}" dt="2023-01-28T08:08:26.429" v="17496"/>
          <ac:spMkLst>
            <pc:docMk/>
            <pc:sldMk cId="897058542" sldId="675"/>
            <ac:spMk id="2" creationId="{374F47DA-32AE-D8A2-4BF3-9F1F7DA67F13}"/>
          </ac:spMkLst>
        </pc:spChg>
        <pc:spChg chg="mod">
          <ac:chgData name="Matthieu De Mari" userId="dfb708c9-d8dc-439f-9a3b-c772bf4a311c" providerId="ADAL" clId="{1FE71F4D-2AFD-4838-AD3C-62D890D2AB41}" dt="2023-01-28T08:09:06.545" v="17669" actId="20577"/>
          <ac:spMkLst>
            <pc:docMk/>
            <pc:sldMk cId="897058542" sldId="675"/>
            <ac:spMk id="3" creationId="{79BE038E-B3F3-E503-09A3-C905DA4ED3E1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8T08:11:20.085" v="17918" actId="1076"/>
        <pc:sldMkLst>
          <pc:docMk/>
          <pc:sldMk cId="1835649016" sldId="676"/>
        </pc:sldMkLst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2" creationId="{B1601D75-AF1F-CB0E-0CE3-B86CB0E60041}"/>
          </ac:spMkLst>
        </pc:spChg>
        <pc:spChg chg="del mod ord">
          <ac:chgData name="Matthieu De Mari" userId="dfb708c9-d8dc-439f-9a3b-c772bf4a311c" providerId="ADAL" clId="{1FE71F4D-2AFD-4838-AD3C-62D890D2AB41}" dt="2023-01-28T08:09:38.102" v="17671" actId="700"/>
          <ac:spMkLst>
            <pc:docMk/>
            <pc:sldMk cId="1835649016" sldId="676"/>
            <ac:spMk id="3" creationId="{B46860E9-82BA-B3A1-3BF5-9326227FB93C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4" creationId="{C1A3FD9E-C66E-E4EA-CCCF-F0A7D04DC311}"/>
          </ac:spMkLst>
        </pc:spChg>
        <pc:spChg chg="add mod ord">
          <ac:chgData name="Matthieu De Mari" userId="dfb708c9-d8dc-439f-9a3b-c772bf4a311c" providerId="ADAL" clId="{1FE71F4D-2AFD-4838-AD3C-62D890D2AB41}" dt="2023-01-28T08:10:55.279" v="17806" actId="700"/>
          <ac:spMkLst>
            <pc:docMk/>
            <pc:sldMk cId="1835649016" sldId="676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0:16.142" v="17802" actId="478"/>
          <ac:spMkLst>
            <pc:docMk/>
            <pc:sldMk cId="1835649016" sldId="676"/>
            <ac:spMk id="6" creationId="{D0EBC852-E777-715C-0814-F291901813C4}"/>
          </ac:spMkLst>
        </pc:spChg>
        <pc:spChg chg="add mod ord">
          <ac:chgData name="Matthieu De Mari" userId="dfb708c9-d8dc-439f-9a3b-c772bf4a311c" providerId="ADAL" clId="{1FE71F4D-2AFD-4838-AD3C-62D890D2AB41}" dt="2023-01-28T08:11:17.528" v="17917" actId="20577"/>
          <ac:spMkLst>
            <pc:docMk/>
            <pc:sldMk cId="1835649016" sldId="676"/>
            <ac:spMk id="11" creationId="{501E66A8-75AB-D7EF-35FB-458890B7FD93}"/>
          </ac:spMkLst>
        </pc:spChg>
        <pc:picChg chg="add mod">
          <ac:chgData name="Matthieu De Mari" userId="dfb708c9-d8dc-439f-9a3b-c772bf4a311c" providerId="ADAL" clId="{1FE71F4D-2AFD-4838-AD3C-62D890D2AB41}" dt="2023-01-28T08:10:12.567" v="17801" actId="1076"/>
          <ac:picMkLst>
            <pc:docMk/>
            <pc:sldMk cId="1835649016" sldId="676"/>
            <ac:picMk id="8" creationId="{90354547-8627-17C8-BCA9-E3148FD0A4F8}"/>
          </ac:picMkLst>
        </pc:picChg>
        <pc:picChg chg="add mod">
          <ac:chgData name="Matthieu De Mari" userId="dfb708c9-d8dc-439f-9a3b-c772bf4a311c" providerId="ADAL" clId="{1FE71F4D-2AFD-4838-AD3C-62D890D2AB41}" dt="2023-01-28T08:11:20.085" v="17918" actId="1076"/>
          <ac:picMkLst>
            <pc:docMk/>
            <pc:sldMk cId="1835649016" sldId="676"/>
            <ac:picMk id="10" creationId="{53985BCE-B2F7-5266-3491-18EB202F932E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14:20.821" v="18204" actId="1076"/>
        <pc:sldMkLst>
          <pc:docMk/>
          <pc:sldMk cId="3884541142" sldId="677"/>
        </pc:sldMkLst>
        <pc:spChg chg="mod ord">
          <ac:chgData name="Matthieu De Mari" userId="dfb708c9-d8dc-439f-9a3b-c772bf4a311c" providerId="ADAL" clId="{1FE71F4D-2AFD-4838-AD3C-62D890D2AB41}" dt="2023-01-28T08:12:50.578" v="18038" actId="700"/>
          <ac:spMkLst>
            <pc:docMk/>
            <pc:sldMk cId="3884541142" sldId="677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14:12.940" v="18200" actId="20577"/>
          <ac:spMkLst>
            <pc:docMk/>
            <pc:sldMk cId="3884541142" sldId="677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2:45.280" v="18037" actId="478"/>
          <ac:spMkLst>
            <pc:docMk/>
            <pc:sldMk cId="3884541142" sldId="677"/>
            <ac:spMk id="7" creationId="{6D0DF1B1-2475-F600-E62C-9D1AD5BACC6F}"/>
          </ac:spMkLst>
        </pc:spChg>
        <pc:spChg chg="del">
          <ac:chgData name="Matthieu De Mari" userId="dfb708c9-d8dc-439f-9a3b-c772bf4a311c" providerId="ADAL" clId="{1FE71F4D-2AFD-4838-AD3C-62D890D2AB41}" dt="2023-01-28T08:12:43.572" v="18036" actId="478"/>
          <ac:spMkLst>
            <pc:docMk/>
            <pc:sldMk cId="3884541142" sldId="677"/>
            <ac:spMk id="11" creationId="{501E66A8-75AB-D7EF-35FB-458890B7FD93}"/>
          </ac:spMkLst>
        </pc:spChg>
        <pc:picChg chg="add del mod">
          <ac:chgData name="Matthieu De Mari" userId="dfb708c9-d8dc-439f-9a3b-c772bf4a311c" providerId="ADAL" clId="{1FE71F4D-2AFD-4838-AD3C-62D890D2AB41}" dt="2023-01-28T08:14:14.334" v="18201" actId="478"/>
          <ac:picMkLst>
            <pc:docMk/>
            <pc:sldMk cId="3884541142" sldId="677"/>
            <ac:picMk id="3" creationId="{2922C7FA-070B-E8F2-3F02-21B7E9B9FED5}"/>
          </ac:picMkLst>
        </pc:picChg>
        <pc:picChg chg="del">
          <ac:chgData name="Matthieu De Mari" userId="dfb708c9-d8dc-439f-9a3b-c772bf4a311c" providerId="ADAL" clId="{1FE71F4D-2AFD-4838-AD3C-62D890D2AB41}" dt="2023-01-28T08:11:26.342" v="17920" actId="478"/>
          <ac:picMkLst>
            <pc:docMk/>
            <pc:sldMk cId="3884541142" sldId="677"/>
            <ac:picMk id="8" creationId="{90354547-8627-17C8-BCA9-E3148FD0A4F8}"/>
          </ac:picMkLst>
        </pc:picChg>
        <pc:picChg chg="del">
          <ac:chgData name="Matthieu De Mari" userId="dfb708c9-d8dc-439f-9a3b-c772bf4a311c" providerId="ADAL" clId="{1FE71F4D-2AFD-4838-AD3C-62D890D2AB41}" dt="2023-01-28T08:11:26.932" v="17921" actId="478"/>
          <ac:picMkLst>
            <pc:docMk/>
            <pc:sldMk cId="3884541142" sldId="677"/>
            <ac:picMk id="10" creationId="{53985BCE-B2F7-5266-3491-18EB202F932E}"/>
          </ac:picMkLst>
        </pc:picChg>
        <pc:picChg chg="add mod">
          <ac:chgData name="Matthieu De Mari" userId="dfb708c9-d8dc-439f-9a3b-c772bf4a311c" providerId="ADAL" clId="{1FE71F4D-2AFD-4838-AD3C-62D890D2AB41}" dt="2023-01-28T08:14:20.821" v="18204" actId="1076"/>
          <ac:picMkLst>
            <pc:docMk/>
            <pc:sldMk cId="3884541142" sldId="677"/>
            <ac:picMk id="12" creationId="{7D398792-6DD6-F452-B740-657EC29302E4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14:38.576" v="18214" actId="1076"/>
        <pc:sldMkLst>
          <pc:docMk/>
          <pc:sldMk cId="2352100971" sldId="678"/>
        </pc:sldMkLst>
        <pc:picChg chg="add mod">
          <ac:chgData name="Matthieu De Mari" userId="dfb708c9-d8dc-439f-9a3b-c772bf4a311c" providerId="ADAL" clId="{1FE71F4D-2AFD-4838-AD3C-62D890D2AB41}" dt="2023-01-28T08:14:38.576" v="18214" actId="1076"/>
          <ac:picMkLst>
            <pc:docMk/>
            <pc:sldMk cId="2352100971" sldId="678"/>
            <ac:picMk id="6" creationId="{0F3C797E-9E26-E738-F9DA-D9E95F54AF1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2:20.640" v="18777" actId="20577"/>
        <pc:sldMkLst>
          <pc:docMk/>
          <pc:sldMk cId="2981861631" sldId="679"/>
        </pc:sldMkLst>
        <pc:spChg chg="mod">
          <ac:chgData name="Matthieu De Mari" userId="dfb708c9-d8dc-439f-9a3b-c772bf4a311c" providerId="ADAL" clId="{1FE71F4D-2AFD-4838-AD3C-62D890D2AB41}" dt="2023-01-28T08:22:20.640" v="18777" actId="20577"/>
          <ac:spMkLst>
            <pc:docMk/>
            <pc:sldMk cId="2981861631" sldId="679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15:13.404" v="18252" actId="478"/>
          <ac:picMkLst>
            <pc:docMk/>
            <pc:sldMk cId="2981861631" sldId="679"/>
            <ac:picMk id="3" creationId="{2922C7FA-070B-E8F2-3F02-21B7E9B9FED5}"/>
          </ac:picMkLst>
        </pc:picChg>
        <pc:picChg chg="add mod">
          <ac:chgData name="Matthieu De Mari" userId="dfb708c9-d8dc-439f-9a3b-c772bf4a311c" providerId="ADAL" clId="{1FE71F4D-2AFD-4838-AD3C-62D890D2AB41}" dt="2023-01-28T08:15:34.873" v="18254" actId="1076"/>
          <ac:picMkLst>
            <pc:docMk/>
            <pc:sldMk cId="2981861631" sldId="679"/>
            <ac:picMk id="6" creationId="{5A0B3487-D23C-CE53-10CE-9BD14B405BB6}"/>
          </ac:picMkLst>
        </pc:picChg>
        <pc:picChg chg="add mod">
          <ac:chgData name="Matthieu De Mari" userId="dfb708c9-d8dc-439f-9a3b-c772bf4a311c" providerId="ADAL" clId="{1FE71F4D-2AFD-4838-AD3C-62D890D2AB41}" dt="2023-01-28T08:15:37.621" v="18255"/>
          <ac:picMkLst>
            <pc:docMk/>
            <pc:sldMk cId="2981861631" sldId="679"/>
            <ac:picMk id="7" creationId="{BA82E22C-72AC-F7E1-0CF5-B5804409789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14:32.436" v="18211" actId="22"/>
        <pc:sldMkLst>
          <pc:docMk/>
          <pc:sldMk cId="3070980310" sldId="680"/>
        </pc:sldMkLst>
        <pc:spChg chg="add del mod">
          <ac:chgData name="Matthieu De Mari" userId="dfb708c9-d8dc-439f-9a3b-c772bf4a311c" providerId="ADAL" clId="{1FE71F4D-2AFD-4838-AD3C-62D890D2AB41}" dt="2023-01-28T08:14:27.951" v="18207" actId="478"/>
          <ac:spMkLst>
            <pc:docMk/>
            <pc:sldMk cId="3070980310" sldId="680"/>
            <ac:spMk id="3" creationId="{33E24B2C-C54E-829D-A2E6-FA009773F2C8}"/>
          </ac:spMkLst>
        </pc:spChg>
        <pc:spChg chg="del">
          <ac:chgData name="Matthieu De Mari" userId="dfb708c9-d8dc-439f-9a3b-c772bf4a311c" providerId="ADAL" clId="{1FE71F4D-2AFD-4838-AD3C-62D890D2AB41}" dt="2023-01-28T08:14:26.797" v="18206" actId="478"/>
          <ac:spMkLst>
            <pc:docMk/>
            <pc:sldMk cId="3070980310" sldId="680"/>
            <ac:spMk id="4" creationId="{C1A3FD9E-C66E-E4EA-CCCF-F0A7D04DC311}"/>
          </ac:spMkLst>
        </pc:spChg>
        <pc:spChg chg="del">
          <ac:chgData name="Matthieu De Mari" userId="dfb708c9-d8dc-439f-9a3b-c772bf4a311c" providerId="ADAL" clId="{1FE71F4D-2AFD-4838-AD3C-62D890D2AB41}" dt="2023-01-28T08:14:29.660" v="18208" actId="478"/>
          <ac:spMkLst>
            <pc:docMk/>
            <pc:sldMk cId="3070980310" sldId="680"/>
            <ac:spMk id="5" creationId="{9B96C5E7-61E6-9340-C448-F95002A2315C}"/>
          </ac:spMkLst>
        </pc:spChg>
        <pc:spChg chg="add del mod">
          <ac:chgData name="Matthieu De Mari" userId="dfb708c9-d8dc-439f-9a3b-c772bf4a311c" providerId="ADAL" clId="{1FE71F4D-2AFD-4838-AD3C-62D890D2AB41}" dt="2023-01-28T08:14:31.164" v="18209" actId="478"/>
          <ac:spMkLst>
            <pc:docMk/>
            <pc:sldMk cId="3070980310" sldId="680"/>
            <ac:spMk id="7" creationId="{467B83BB-653A-6794-C502-67FC9B17C324}"/>
          </ac:spMkLst>
        </pc:spChg>
        <pc:picChg chg="add">
          <ac:chgData name="Matthieu De Mari" userId="dfb708c9-d8dc-439f-9a3b-c772bf4a311c" providerId="ADAL" clId="{1FE71F4D-2AFD-4838-AD3C-62D890D2AB41}" dt="2023-01-28T08:14:32.436" v="18211" actId="22"/>
          <ac:picMkLst>
            <pc:docMk/>
            <pc:sldMk cId="3070980310" sldId="680"/>
            <ac:picMk id="9" creationId="{C6035A0E-EDB9-AFA3-98B0-DA55CAD967F7}"/>
          </ac:picMkLst>
        </pc:picChg>
        <pc:picChg chg="del">
          <ac:chgData name="Matthieu De Mari" userId="dfb708c9-d8dc-439f-9a3b-c772bf4a311c" providerId="ADAL" clId="{1FE71F4D-2AFD-4838-AD3C-62D890D2AB41}" dt="2023-01-28T08:14:31.569" v="18210" actId="478"/>
          <ac:picMkLst>
            <pc:docMk/>
            <pc:sldMk cId="3070980310" sldId="680"/>
            <ac:picMk id="12" creationId="{7D398792-6DD6-F452-B740-657EC29302E4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20:26.534" v="18662" actId="20577"/>
        <pc:sldMkLst>
          <pc:docMk/>
          <pc:sldMk cId="553405563" sldId="681"/>
        </pc:sldMkLst>
        <pc:spChg chg="mod ord">
          <ac:chgData name="Matthieu De Mari" userId="dfb708c9-d8dc-439f-9a3b-c772bf4a311c" providerId="ADAL" clId="{1FE71F4D-2AFD-4838-AD3C-62D890D2AB41}" dt="2023-01-28T08:17:27.416" v="18547" actId="700"/>
          <ac:spMkLst>
            <pc:docMk/>
            <pc:sldMk cId="553405563" sldId="681"/>
            <ac:spMk id="4" creationId="{C1A3FD9E-C66E-E4EA-CCCF-F0A7D04DC311}"/>
          </ac:spMkLst>
        </pc:spChg>
        <pc:spChg chg="mod ord">
          <ac:chgData name="Matthieu De Mari" userId="dfb708c9-d8dc-439f-9a3b-c772bf4a311c" providerId="ADAL" clId="{1FE71F4D-2AFD-4838-AD3C-62D890D2AB41}" dt="2023-01-28T08:20:26.534" v="18662" actId="20577"/>
          <ac:spMkLst>
            <pc:docMk/>
            <pc:sldMk cId="553405563" sldId="681"/>
            <ac:spMk id="5" creationId="{9B96C5E7-61E6-9340-C448-F95002A2315C}"/>
          </ac:spMkLst>
        </pc:spChg>
        <pc:spChg chg="add del mod ord">
          <ac:chgData name="Matthieu De Mari" userId="dfb708c9-d8dc-439f-9a3b-c772bf4a311c" providerId="ADAL" clId="{1FE71F4D-2AFD-4838-AD3C-62D890D2AB41}" dt="2023-01-28T08:17:29.389" v="18548" actId="478"/>
          <ac:spMkLst>
            <pc:docMk/>
            <pc:sldMk cId="553405563" sldId="681"/>
            <ac:spMk id="8" creationId="{D3397AB7-10A6-4B6C-BF31-700762FE08BC}"/>
          </ac:spMkLst>
        </pc:spChg>
        <pc:picChg chg="add mod">
          <ac:chgData name="Matthieu De Mari" userId="dfb708c9-d8dc-439f-9a3b-c772bf4a311c" providerId="ADAL" clId="{1FE71F4D-2AFD-4838-AD3C-62D890D2AB41}" dt="2023-01-28T08:17:34.929" v="18551" actId="14100"/>
          <ac:picMkLst>
            <pc:docMk/>
            <pc:sldMk cId="553405563" sldId="681"/>
            <ac:picMk id="3" creationId="{73D6465A-9544-2064-8309-3CC636D984B8}"/>
          </ac:picMkLst>
        </pc:picChg>
        <pc:picChg chg="del">
          <ac:chgData name="Matthieu De Mari" userId="dfb708c9-d8dc-439f-9a3b-c772bf4a311c" providerId="ADAL" clId="{1FE71F4D-2AFD-4838-AD3C-62D890D2AB41}" dt="2023-01-28T08:16:22.900" v="18289" actId="478"/>
          <ac:picMkLst>
            <pc:docMk/>
            <pc:sldMk cId="553405563" sldId="681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16:22.518" v="18288" actId="478"/>
          <ac:picMkLst>
            <pc:docMk/>
            <pc:sldMk cId="553405563" sldId="681"/>
            <ac:picMk id="7" creationId="{BA82E22C-72AC-F7E1-0CF5-B58044097895}"/>
          </ac:picMkLst>
        </pc:picChg>
      </pc:sldChg>
      <pc:sldChg chg="modSp new mod">
        <pc:chgData name="Matthieu De Mari" userId="dfb708c9-d8dc-439f-9a3b-c772bf4a311c" providerId="ADAL" clId="{1FE71F4D-2AFD-4838-AD3C-62D890D2AB41}" dt="2023-01-28T08:26:54.456" v="19032" actId="20577"/>
        <pc:sldMkLst>
          <pc:docMk/>
          <pc:sldMk cId="1861894177" sldId="682"/>
        </pc:sldMkLst>
        <pc:spChg chg="mod">
          <ac:chgData name="Matthieu De Mari" userId="dfb708c9-d8dc-439f-9a3b-c772bf4a311c" providerId="ADAL" clId="{1FE71F4D-2AFD-4838-AD3C-62D890D2AB41}" dt="2023-01-28T08:20:37.761" v="18701" actId="20577"/>
          <ac:spMkLst>
            <pc:docMk/>
            <pc:sldMk cId="1861894177" sldId="682"/>
            <ac:spMk id="2" creationId="{5671CD40-9CEF-7D65-BA64-AB994C315426}"/>
          </ac:spMkLst>
        </pc:spChg>
        <pc:spChg chg="mod">
          <ac:chgData name="Matthieu De Mari" userId="dfb708c9-d8dc-439f-9a3b-c772bf4a311c" providerId="ADAL" clId="{1FE71F4D-2AFD-4838-AD3C-62D890D2AB41}" dt="2023-01-28T08:26:54.456" v="19032" actId="20577"/>
          <ac:spMkLst>
            <pc:docMk/>
            <pc:sldMk cId="1861894177" sldId="682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6:37.544" v="19026" actId="20577"/>
          <ac:spMkLst>
            <pc:docMk/>
            <pc:sldMk cId="1861894177" sldId="682"/>
            <ac:spMk id="4" creationId="{69D8783B-E536-7357-0ACB-1218956938D9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9:02:27.257" v="20847" actId="20577"/>
        <pc:sldMkLst>
          <pc:docMk/>
          <pc:sldMk cId="2842754368" sldId="683"/>
        </pc:sldMkLst>
        <pc:spChg chg="mod ord">
          <ac:chgData name="Matthieu De Mari" userId="dfb708c9-d8dc-439f-9a3b-c772bf4a311c" providerId="ADAL" clId="{1FE71F4D-2AFD-4838-AD3C-62D890D2AB41}" dt="2023-01-28T08:27:17.795" v="19038" actId="700"/>
          <ac:spMkLst>
            <pc:docMk/>
            <pc:sldMk cId="2842754368" sldId="683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9:02:27.257" v="20847" actId="20577"/>
          <ac:spMkLst>
            <pc:docMk/>
            <pc:sldMk cId="2842754368" sldId="683"/>
            <ac:spMk id="3" creationId="{2A041A3D-657F-3F7B-EC53-EEC71F3F4D85}"/>
          </ac:spMkLst>
        </pc:spChg>
        <pc:spChg chg="del">
          <ac:chgData name="Matthieu De Mari" userId="dfb708c9-d8dc-439f-9a3b-c772bf4a311c" providerId="ADAL" clId="{1FE71F4D-2AFD-4838-AD3C-62D890D2AB41}" dt="2023-01-28T08:20:42.662" v="18703" actId="478"/>
          <ac:spMkLst>
            <pc:docMk/>
            <pc:sldMk cId="2842754368" sldId="683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9:07.145" v="19124" actId="208"/>
          <ac:spMkLst>
            <pc:docMk/>
            <pc:sldMk cId="2842754368" sldId="683"/>
            <ac:spMk id="9" creationId="{A0BBB4B2-DCE0-BDB2-BD46-B19F3707FC91}"/>
          </ac:spMkLst>
        </pc:spChg>
        <pc:picChg chg="add del mod">
          <ac:chgData name="Matthieu De Mari" userId="dfb708c9-d8dc-439f-9a3b-c772bf4a311c" providerId="ADAL" clId="{1FE71F4D-2AFD-4838-AD3C-62D890D2AB41}" dt="2023-01-28T08:21:10.093" v="18712" actId="478"/>
          <ac:picMkLst>
            <pc:docMk/>
            <pc:sldMk cId="2842754368" sldId="683"/>
            <ac:picMk id="6" creationId="{C6CA66B4-3C2E-EE51-7DC7-E25444CCE603}"/>
          </ac:picMkLst>
        </pc:picChg>
        <pc:picChg chg="add mod">
          <ac:chgData name="Matthieu De Mari" userId="dfb708c9-d8dc-439f-9a3b-c772bf4a311c" providerId="ADAL" clId="{1FE71F4D-2AFD-4838-AD3C-62D890D2AB41}" dt="2023-01-28T08:28:55.940" v="19121" actId="1076"/>
          <ac:picMkLst>
            <pc:docMk/>
            <pc:sldMk cId="2842754368" sldId="683"/>
            <ac:picMk id="8" creationId="{2DF294E3-D542-A77F-D00F-B8807CEB2F1B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23:45.685" v="18897" actId="113"/>
        <pc:sldMkLst>
          <pc:docMk/>
          <pc:sldMk cId="471935524" sldId="684"/>
        </pc:sldMkLst>
        <pc:spChg chg="add del">
          <ac:chgData name="Matthieu De Mari" userId="dfb708c9-d8dc-439f-9a3b-c772bf4a311c" providerId="ADAL" clId="{1FE71F4D-2AFD-4838-AD3C-62D890D2AB41}" dt="2023-01-28T08:22:51.871" v="18783"/>
          <ac:spMkLst>
            <pc:docMk/>
            <pc:sldMk cId="471935524" sldId="684"/>
            <ac:spMk id="2" creationId="{6AA41198-1859-E046-D8AE-D5A809D82DBF}"/>
          </ac:spMkLst>
        </pc:spChg>
        <pc:spChg chg="mod">
          <ac:chgData name="Matthieu De Mari" userId="dfb708c9-d8dc-439f-9a3b-c772bf4a311c" providerId="ADAL" clId="{1FE71F4D-2AFD-4838-AD3C-62D890D2AB41}" dt="2023-01-28T08:23:45.685" v="18897" actId="113"/>
          <ac:spMkLst>
            <pc:docMk/>
            <pc:sldMk cId="471935524" sldId="684"/>
            <ac:spMk id="5" creationId="{9B96C5E7-61E6-9340-C448-F95002A2315C}"/>
          </ac:spMkLst>
        </pc:spChg>
        <pc:picChg chg="del">
          <ac:chgData name="Matthieu De Mari" userId="dfb708c9-d8dc-439f-9a3b-c772bf4a311c" providerId="ADAL" clId="{1FE71F4D-2AFD-4838-AD3C-62D890D2AB41}" dt="2023-01-28T08:22:48.438" v="18779" actId="478"/>
          <ac:picMkLst>
            <pc:docMk/>
            <pc:sldMk cId="471935524" sldId="684"/>
            <ac:picMk id="6" creationId="{5A0B3487-D23C-CE53-10CE-9BD14B405BB6}"/>
          </ac:picMkLst>
        </pc:picChg>
        <pc:picChg chg="del">
          <ac:chgData name="Matthieu De Mari" userId="dfb708c9-d8dc-439f-9a3b-c772bf4a311c" providerId="ADAL" clId="{1FE71F4D-2AFD-4838-AD3C-62D890D2AB41}" dt="2023-01-28T08:22:48.735" v="18780" actId="478"/>
          <ac:picMkLst>
            <pc:docMk/>
            <pc:sldMk cId="471935524" sldId="684"/>
            <ac:picMk id="7" creationId="{BA82E22C-72AC-F7E1-0CF5-B58044097895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8T08:30:15.486" v="19186" actId="1076"/>
        <pc:sldMkLst>
          <pc:docMk/>
          <pc:sldMk cId="324200857" sldId="685"/>
        </pc:sldMkLst>
        <pc:spChg chg="mod">
          <ac:chgData name="Matthieu De Mari" userId="dfb708c9-d8dc-439f-9a3b-c772bf4a311c" providerId="ADAL" clId="{1FE71F4D-2AFD-4838-AD3C-62D890D2AB41}" dt="2023-01-28T08:29:58.415" v="19183" actId="27636"/>
          <ac:spMkLst>
            <pc:docMk/>
            <pc:sldMk cId="324200857" sldId="685"/>
            <ac:spMk id="3" creationId="{2A041A3D-657F-3F7B-EC53-EEC71F3F4D85}"/>
          </ac:spMkLst>
        </pc:spChg>
        <pc:spChg chg="del mod">
          <ac:chgData name="Matthieu De Mari" userId="dfb708c9-d8dc-439f-9a3b-c772bf4a311c" providerId="ADAL" clId="{1FE71F4D-2AFD-4838-AD3C-62D890D2AB41}" dt="2023-01-28T08:29:40.981" v="19144" actId="478"/>
          <ac:spMkLst>
            <pc:docMk/>
            <pc:sldMk cId="324200857" sldId="685"/>
            <ac:spMk id="4" creationId="{69D8783B-E536-7357-0ACB-1218956938D9}"/>
          </ac:spMkLst>
        </pc:spChg>
        <pc:spChg chg="add del mod">
          <ac:chgData name="Matthieu De Mari" userId="dfb708c9-d8dc-439f-9a3b-c772bf4a311c" providerId="ADAL" clId="{1FE71F4D-2AFD-4838-AD3C-62D890D2AB41}" dt="2023-01-28T08:29:42.492" v="19145" actId="478"/>
          <ac:spMkLst>
            <pc:docMk/>
            <pc:sldMk cId="324200857" sldId="685"/>
            <ac:spMk id="6" creationId="{EEFF9FEF-7375-D939-152E-88681234CBDA}"/>
          </ac:spMkLst>
        </pc:spChg>
        <pc:picChg chg="add mod">
          <ac:chgData name="Matthieu De Mari" userId="dfb708c9-d8dc-439f-9a3b-c772bf4a311c" providerId="ADAL" clId="{1FE71F4D-2AFD-4838-AD3C-62D890D2AB41}" dt="2023-01-28T08:30:15.486" v="19186" actId="1076"/>
          <ac:picMkLst>
            <pc:docMk/>
            <pc:sldMk cId="324200857" sldId="685"/>
            <ac:picMk id="8" creationId="{13ED50FD-0CD4-25DB-BA19-26AA658C08F1}"/>
          </ac:picMkLst>
        </pc:picChg>
      </pc:sldChg>
      <pc:sldChg chg="addSp delSp modSp add del mod">
        <pc:chgData name="Matthieu De Mari" userId="dfb708c9-d8dc-439f-9a3b-c772bf4a311c" providerId="ADAL" clId="{1FE71F4D-2AFD-4838-AD3C-62D890D2AB41}" dt="2023-01-28T08:27:10.630" v="19035" actId="47"/>
        <pc:sldMkLst>
          <pc:docMk/>
          <pc:sldMk cId="2032695874" sldId="685"/>
        </pc:sldMkLst>
        <pc:spChg chg="del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3" creationId="{2A041A3D-657F-3F7B-EC53-EEC71F3F4D85}"/>
          </ac:spMkLst>
        </pc:spChg>
        <pc:spChg chg="mod">
          <ac:chgData name="Matthieu De Mari" userId="dfb708c9-d8dc-439f-9a3b-c772bf4a311c" providerId="ADAL" clId="{1FE71F4D-2AFD-4838-AD3C-62D890D2AB41}" dt="2023-01-28T08:27:06.653" v="19033" actId="21"/>
          <ac:spMkLst>
            <pc:docMk/>
            <pc:sldMk cId="2032695874" sldId="685"/>
            <ac:spMk id="4" creationId="{69D8783B-E536-7357-0ACB-1218956938D9}"/>
          </ac:spMkLst>
        </pc:spChg>
        <pc:spChg chg="add mod">
          <ac:chgData name="Matthieu De Mari" userId="dfb708c9-d8dc-439f-9a3b-c772bf4a311c" providerId="ADAL" clId="{1FE71F4D-2AFD-4838-AD3C-62D890D2AB41}" dt="2023-01-28T08:27:08.591" v="19034" actId="478"/>
          <ac:spMkLst>
            <pc:docMk/>
            <pc:sldMk cId="2032695874" sldId="685"/>
            <ac:spMk id="6" creationId="{CE32109D-8096-8B60-18F2-0026AC6552D0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8T08:31:46.071" v="19320" actId="1076"/>
        <pc:sldMkLst>
          <pc:docMk/>
          <pc:sldMk cId="4216766390" sldId="686"/>
        </pc:sldMkLst>
        <pc:spChg chg="mod ord">
          <ac:chgData name="Matthieu De Mari" userId="dfb708c9-d8dc-439f-9a3b-c772bf4a311c" providerId="ADAL" clId="{1FE71F4D-2AFD-4838-AD3C-62D890D2AB41}" dt="2023-01-28T08:30:25.621" v="19189" actId="700"/>
          <ac:spMkLst>
            <pc:docMk/>
            <pc:sldMk cId="4216766390" sldId="686"/>
            <ac:spMk id="2" creationId="{5671CD40-9CEF-7D65-BA64-AB994C315426}"/>
          </ac:spMkLst>
        </pc:spChg>
        <pc:spChg chg="mod ord">
          <ac:chgData name="Matthieu De Mari" userId="dfb708c9-d8dc-439f-9a3b-c772bf4a311c" providerId="ADAL" clId="{1FE71F4D-2AFD-4838-AD3C-62D890D2AB41}" dt="2023-01-28T08:31:29.053" v="19316" actId="20577"/>
          <ac:spMkLst>
            <pc:docMk/>
            <pc:sldMk cId="4216766390" sldId="686"/>
            <ac:spMk id="3" creationId="{2A041A3D-657F-3F7B-EC53-EEC71F3F4D85}"/>
          </ac:spMkLst>
        </pc:spChg>
        <pc:picChg chg="add mod">
          <ac:chgData name="Matthieu De Mari" userId="dfb708c9-d8dc-439f-9a3b-c772bf4a311c" providerId="ADAL" clId="{1FE71F4D-2AFD-4838-AD3C-62D890D2AB41}" dt="2023-01-28T08:31:46.071" v="19320" actId="1076"/>
          <ac:picMkLst>
            <pc:docMk/>
            <pc:sldMk cId="4216766390" sldId="686"/>
            <ac:picMk id="5" creationId="{6FE48D9D-F7E1-5570-35F7-A88A2F500A01}"/>
          </ac:picMkLst>
        </pc:picChg>
        <pc:picChg chg="del">
          <ac:chgData name="Matthieu De Mari" userId="dfb708c9-d8dc-439f-9a3b-c772bf4a311c" providerId="ADAL" clId="{1FE71F4D-2AFD-4838-AD3C-62D890D2AB41}" dt="2023-01-28T08:30:21.434" v="19188" actId="478"/>
          <ac:picMkLst>
            <pc:docMk/>
            <pc:sldMk cId="4216766390" sldId="686"/>
            <ac:picMk id="8" creationId="{13ED50FD-0CD4-25DB-BA19-26AA658C08F1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5:35.832" v="19463" actId="20577"/>
        <pc:sldMkLst>
          <pc:docMk/>
          <pc:sldMk cId="1952498485" sldId="687"/>
        </pc:sldMkLst>
        <pc:spChg chg="mod">
          <ac:chgData name="Matthieu De Mari" userId="dfb708c9-d8dc-439f-9a3b-c772bf4a311c" providerId="ADAL" clId="{1FE71F4D-2AFD-4838-AD3C-62D890D2AB41}" dt="2023-01-28T08:35:35.832" v="19463" actId="20577"/>
          <ac:spMkLst>
            <pc:docMk/>
            <pc:sldMk cId="1952498485" sldId="687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27.187" v="19331" actId="478"/>
          <ac:picMkLst>
            <pc:docMk/>
            <pc:sldMk cId="1952498485" sldId="687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4:31.235" v="19334" actId="14100"/>
          <ac:picMkLst>
            <pc:docMk/>
            <pc:sldMk cId="1952498485" sldId="687"/>
            <ac:picMk id="6" creationId="{6009869F-D313-81DF-1025-FEEC41AC151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6:04.151" v="19467" actId="1076"/>
        <pc:sldMkLst>
          <pc:docMk/>
          <pc:sldMk cId="1712839065" sldId="688"/>
        </pc:sldMkLst>
        <pc:spChg chg="mod">
          <ac:chgData name="Matthieu De Mari" userId="dfb708c9-d8dc-439f-9a3b-c772bf4a311c" providerId="ADAL" clId="{1FE71F4D-2AFD-4838-AD3C-62D890D2AB41}" dt="2023-01-28T08:35:32.377" v="19459" actId="20577"/>
          <ac:spMkLst>
            <pc:docMk/>
            <pc:sldMk cId="1712839065" sldId="688"/>
            <ac:spMk id="3" creationId="{2A041A3D-657F-3F7B-EC53-EEC71F3F4D85}"/>
          </ac:spMkLst>
        </pc:spChg>
        <pc:picChg chg="del">
          <ac:chgData name="Matthieu De Mari" userId="dfb708c9-d8dc-439f-9a3b-c772bf4a311c" providerId="ADAL" clId="{1FE71F4D-2AFD-4838-AD3C-62D890D2AB41}" dt="2023-01-28T08:34:54.548" v="19366" actId="478"/>
          <ac:picMkLst>
            <pc:docMk/>
            <pc:sldMk cId="1712839065" sldId="688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6:04.151" v="19467" actId="1076"/>
          <ac:picMkLst>
            <pc:docMk/>
            <pc:sldMk cId="1712839065" sldId="688"/>
            <ac:picMk id="6" creationId="{0E8155D2-2324-E764-8ADE-F4BCD0DA40E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8T08:33:50.362" v="19330" actId="1076"/>
        <pc:sldMkLst>
          <pc:docMk/>
          <pc:sldMk cId="4050198808" sldId="689"/>
        </pc:sldMkLst>
        <pc:spChg chg="del">
          <ac:chgData name="Matthieu De Mari" userId="dfb708c9-d8dc-439f-9a3b-c772bf4a311c" providerId="ADAL" clId="{1FE71F4D-2AFD-4838-AD3C-62D890D2AB41}" dt="2023-01-28T08:33:42.875" v="19325" actId="478"/>
          <ac:spMkLst>
            <pc:docMk/>
            <pc:sldMk cId="4050198808" sldId="689"/>
            <ac:spMk id="3" creationId="{2A041A3D-657F-3F7B-EC53-EEC71F3F4D85}"/>
          </ac:spMkLst>
        </pc:spChg>
        <pc:spChg chg="add del mod">
          <ac:chgData name="Matthieu De Mari" userId="dfb708c9-d8dc-439f-9a3b-c772bf4a311c" providerId="ADAL" clId="{1FE71F4D-2AFD-4838-AD3C-62D890D2AB41}" dt="2023-01-28T08:33:43.372" v="19326" actId="478"/>
          <ac:spMkLst>
            <pc:docMk/>
            <pc:sldMk cId="4050198808" sldId="689"/>
            <ac:spMk id="6" creationId="{60618DE6-43A5-F618-E1C3-E13B06F1F527}"/>
          </ac:spMkLst>
        </pc:spChg>
        <pc:picChg chg="del">
          <ac:chgData name="Matthieu De Mari" userId="dfb708c9-d8dc-439f-9a3b-c772bf4a311c" providerId="ADAL" clId="{1FE71F4D-2AFD-4838-AD3C-62D890D2AB41}" dt="2023-01-28T08:33:41.824" v="19324" actId="478"/>
          <ac:picMkLst>
            <pc:docMk/>
            <pc:sldMk cId="4050198808" sldId="689"/>
            <ac:picMk id="5" creationId="{6FE48D9D-F7E1-5570-35F7-A88A2F500A01}"/>
          </ac:picMkLst>
        </pc:picChg>
        <pc:picChg chg="add mod">
          <ac:chgData name="Matthieu De Mari" userId="dfb708c9-d8dc-439f-9a3b-c772bf4a311c" providerId="ADAL" clId="{1FE71F4D-2AFD-4838-AD3C-62D890D2AB41}" dt="2023-01-28T08:33:50.362" v="19330" actId="1076"/>
          <ac:picMkLst>
            <pc:docMk/>
            <pc:sldMk cId="4050198808" sldId="689"/>
            <ac:picMk id="8" creationId="{1FA18704-3C4F-3506-D883-6008FB71FD2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9:02:55.158" v="20876" actId="20577"/>
        <pc:sldMkLst>
          <pc:docMk/>
          <pc:sldMk cId="3379410033" sldId="690"/>
        </pc:sldMkLst>
        <pc:spChg chg="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2" creationId="{F4B79242-6832-7632-6E7B-F88574E9CDBE}"/>
          </ac:spMkLst>
        </pc:spChg>
        <pc:spChg chg="del mod ord">
          <ac:chgData name="Matthieu De Mari" userId="dfb708c9-d8dc-439f-9a3b-c772bf4a311c" providerId="ADAL" clId="{1FE71F4D-2AFD-4838-AD3C-62D890D2AB41}" dt="2023-01-28T08:37:18.781" v="19492" actId="700"/>
          <ac:spMkLst>
            <pc:docMk/>
            <pc:sldMk cId="3379410033" sldId="690"/>
            <ac:spMk id="3" creationId="{34BE0505-8597-9A86-AE30-97E5E942C3F4}"/>
          </ac:spMkLst>
        </pc:spChg>
        <pc:spChg chg="add mod ord">
          <ac:chgData name="Matthieu De Mari" userId="dfb708c9-d8dc-439f-9a3b-c772bf4a311c" providerId="ADAL" clId="{1FE71F4D-2AFD-4838-AD3C-62D890D2AB41}" dt="2023-01-28T09:02:55.158" v="20876" actId="20577"/>
          <ac:spMkLst>
            <pc:docMk/>
            <pc:sldMk cId="3379410033" sldId="690"/>
            <ac:spMk id="4" creationId="{5CBF58AE-93BF-E791-70EA-A49B9A2BBBAF}"/>
          </ac:spMkLst>
        </pc:spChg>
        <pc:spChg chg="add del mod ord">
          <ac:chgData name="Matthieu De Mari" userId="dfb708c9-d8dc-439f-9a3b-c772bf4a311c" providerId="ADAL" clId="{1FE71F4D-2AFD-4838-AD3C-62D890D2AB41}" dt="2023-01-28T08:38:09.340" v="19575" actId="700"/>
          <ac:spMkLst>
            <pc:docMk/>
            <pc:sldMk cId="3379410033" sldId="690"/>
            <ac:spMk id="5" creationId="{62B5B13E-3B1C-4877-7402-E9B5BB6C471B}"/>
          </ac:spMkLst>
        </pc:spChg>
        <pc:picChg chg="add del">
          <ac:chgData name="Matthieu De Mari" userId="dfb708c9-d8dc-439f-9a3b-c772bf4a311c" providerId="ADAL" clId="{1FE71F4D-2AFD-4838-AD3C-62D890D2AB41}" dt="2023-01-28T08:39:27.198" v="19659" actId="22"/>
          <ac:picMkLst>
            <pc:docMk/>
            <pc:sldMk cId="3379410033" sldId="690"/>
            <ac:picMk id="7" creationId="{1A618880-4C38-1B37-BC0A-A51EEA418F88}"/>
          </ac:picMkLst>
        </pc:picChg>
      </pc:sldChg>
      <pc:sldChg chg="addSp modSp add mod">
        <pc:chgData name="Matthieu De Mari" userId="dfb708c9-d8dc-439f-9a3b-c772bf4a311c" providerId="ADAL" clId="{1FE71F4D-2AFD-4838-AD3C-62D890D2AB41}" dt="2023-01-28T08:39:56.738" v="19667" actId="1076"/>
        <pc:sldMkLst>
          <pc:docMk/>
          <pc:sldMk cId="3893661445" sldId="691"/>
        </pc:sldMkLst>
        <pc:spChg chg="mod">
          <ac:chgData name="Matthieu De Mari" userId="dfb708c9-d8dc-439f-9a3b-c772bf4a311c" providerId="ADAL" clId="{1FE71F4D-2AFD-4838-AD3C-62D890D2AB41}" dt="2023-01-28T08:39:44.299" v="19662" actId="20577"/>
          <ac:spMkLst>
            <pc:docMk/>
            <pc:sldMk cId="3893661445" sldId="691"/>
            <ac:spMk id="4" creationId="{5CBF58AE-93BF-E791-70EA-A49B9A2BBBAF}"/>
          </ac:spMkLst>
        </pc:spChg>
        <pc:picChg chg="add mod">
          <ac:chgData name="Matthieu De Mari" userId="dfb708c9-d8dc-439f-9a3b-c772bf4a311c" providerId="ADAL" clId="{1FE71F4D-2AFD-4838-AD3C-62D890D2AB41}" dt="2023-01-28T08:39:56.738" v="19667" actId="1076"/>
          <ac:picMkLst>
            <pc:docMk/>
            <pc:sldMk cId="3893661445" sldId="691"/>
            <ac:picMk id="5" creationId="{18D7D9CA-1C08-64B7-C35F-33451A3CC769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8:41:41.914" v="19722" actId="14100"/>
        <pc:sldMkLst>
          <pc:docMk/>
          <pc:sldMk cId="1820192749" sldId="692"/>
        </pc:sldMkLst>
        <pc:spChg chg="mod ord">
          <ac:chgData name="Matthieu De Mari" userId="dfb708c9-d8dc-439f-9a3b-c772bf4a311c" providerId="ADAL" clId="{1FE71F4D-2AFD-4838-AD3C-62D890D2AB41}" dt="2023-01-28T08:40:43.798" v="19702" actId="20577"/>
          <ac:spMkLst>
            <pc:docMk/>
            <pc:sldMk cId="1820192749" sldId="692"/>
            <ac:spMk id="2" creationId="{F4B79242-6832-7632-6E7B-F88574E9CDBE}"/>
          </ac:spMkLst>
        </pc:spChg>
        <pc:spChg chg="add 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3" creationId="{268290D6-2E70-151B-3D14-A8F9B50EA323}"/>
          </ac:spMkLst>
        </pc:spChg>
        <pc:spChg chg="mod ord">
          <ac:chgData name="Matthieu De Mari" userId="dfb708c9-d8dc-439f-9a3b-c772bf4a311c" providerId="ADAL" clId="{1FE71F4D-2AFD-4838-AD3C-62D890D2AB41}" dt="2023-01-28T08:40:35.328" v="19676" actId="700"/>
          <ac:spMkLst>
            <pc:docMk/>
            <pc:sldMk cId="1820192749" sldId="692"/>
            <ac:spMk id="4" creationId="{5CBF58AE-93BF-E791-70EA-A49B9A2BBBAF}"/>
          </ac:spMkLst>
        </pc:spChg>
        <pc:picChg chg="del">
          <ac:chgData name="Matthieu De Mari" userId="dfb708c9-d8dc-439f-9a3b-c772bf4a311c" providerId="ADAL" clId="{1FE71F4D-2AFD-4838-AD3C-62D890D2AB41}" dt="2023-01-28T08:40:02.232" v="19669" actId="478"/>
          <ac:picMkLst>
            <pc:docMk/>
            <pc:sldMk cId="1820192749" sldId="692"/>
            <ac:picMk id="5" creationId="{18D7D9CA-1C08-64B7-C35F-33451A3CC769}"/>
          </ac:picMkLst>
        </pc:picChg>
        <pc:picChg chg="add mod">
          <ac:chgData name="Matthieu De Mari" userId="dfb708c9-d8dc-439f-9a3b-c772bf4a311c" providerId="ADAL" clId="{1FE71F4D-2AFD-4838-AD3C-62D890D2AB41}" dt="2023-01-28T08:41:38.646" v="19721" actId="14100"/>
          <ac:picMkLst>
            <pc:docMk/>
            <pc:sldMk cId="1820192749" sldId="692"/>
            <ac:picMk id="6" creationId="{00DF8BBC-A4AA-8DBA-285B-06D0760BF486}"/>
          </ac:picMkLst>
        </pc:picChg>
        <pc:picChg chg="add mod">
          <ac:chgData name="Matthieu De Mari" userId="dfb708c9-d8dc-439f-9a3b-c772bf4a311c" providerId="ADAL" clId="{1FE71F4D-2AFD-4838-AD3C-62D890D2AB41}" dt="2023-01-28T08:41:41.914" v="19722" actId="14100"/>
          <ac:picMkLst>
            <pc:docMk/>
            <pc:sldMk cId="1820192749" sldId="692"/>
            <ac:picMk id="8" creationId="{9F14A4DA-618B-AFA0-DE72-7C46235E94AD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8T08:48:56.826" v="20383" actId="20577"/>
        <pc:sldMkLst>
          <pc:docMk/>
          <pc:sldMk cId="3510609202" sldId="693"/>
        </pc:sldMkLst>
        <pc:spChg chg="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2" creationId="{8895C016-C58E-6163-BBBB-E97C946A2A71}"/>
          </ac:spMkLst>
        </pc:spChg>
        <pc:spChg chg="del mod ord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3" creationId="{F708C0AD-58EB-D2AE-8D4F-081B7E4FE7CF}"/>
          </ac:spMkLst>
        </pc:spChg>
        <pc:spChg chg="del">
          <ac:chgData name="Matthieu De Mari" userId="dfb708c9-d8dc-439f-9a3b-c772bf4a311c" providerId="ADAL" clId="{1FE71F4D-2AFD-4838-AD3C-62D890D2AB41}" dt="2023-01-28T08:43:19.597" v="19805" actId="700"/>
          <ac:spMkLst>
            <pc:docMk/>
            <pc:sldMk cId="3510609202" sldId="693"/>
            <ac:spMk id="4" creationId="{8C871F96-013C-CB1B-A11C-518396855B17}"/>
          </ac:spMkLst>
        </pc:spChg>
        <pc:spChg chg="add mod ord">
          <ac:chgData name="Matthieu De Mari" userId="dfb708c9-d8dc-439f-9a3b-c772bf4a311c" providerId="ADAL" clId="{1FE71F4D-2AFD-4838-AD3C-62D890D2AB41}" dt="2023-01-28T08:48:56.826" v="20383" actId="20577"/>
          <ac:spMkLst>
            <pc:docMk/>
            <pc:sldMk cId="3510609202" sldId="693"/>
            <ac:spMk id="5" creationId="{E6B4DA08-1C2E-00A3-E9D2-E8BC11BD6A19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8:48:51.682" v="20382"/>
        <pc:sldMkLst>
          <pc:docMk/>
          <pc:sldMk cId="3477522753" sldId="694"/>
        </pc:sldMkLst>
        <pc:spChg chg="mod">
          <ac:chgData name="Matthieu De Mari" userId="dfb708c9-d8dc-439f-9a3b-c772bf4a311c" providerId="ADAL" clId="{1FE71F4D-2AFD-4838-AD3C-62D890D2AB41}" dt="2023-01-28T08:48:51.682" v="20382"/>
          <ac:spMkLst>
            <pc:docMk/>
            <pc:sldMk cId="3477522753" sldId="694"/>
            <ac:spMk id="5" creationId="{E6B4DA08-1C2E-00A3-E9D2-E8BC11BD6A19}"/>
          </ac:spMkLst>
        </pc:spChg>
        <pc:picChg chg="add mod">
          <ac:chgData name="Matthieu De Mari" userId="dfb708c9-d8dc-439f-9a3b-c772bf4a311c" providerId="ADAL" clId="{1FE71F4D-2AFD-4838-AD3C-62D890D2AB41}" dt="2023-01-28T08:47:53.282" v="20228" actId="1076"/>
          <ac:picMkLst>
            <pc:docMk/>
            <pc:sldMk cId="3477522753" sldId="694"/>
            <ac:picMk id="4" creationId="{2CDE4F6D-59B3-E609-08E4-EE107BAA2E5B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03:20.763" v="20882" actId="5793"/>
        <pc:sldMkLst>
          <pc:docMk/>
          <pc:sldMk cId="3039662996" sldId="695"/>
        </pc:sldMkLst>
        <pc:spChg chg="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03:20.763" v="20882" actId="5793"/>
          <ac:spMkLst>
            <pc:docMk/>
            <pc:sldMk cId="3039662996" sldId="695"/>
            <ac:spMk id="5" creationId="{E6B4DA08-1C2E-00A3-E9D2-E8BC11BD6A19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7" creationId="{724D1420-C43C-C276-2CBB-4FFC09BBCA22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8" creationId="{5D5D21DF-662E-6819-795A-5724467CC2A5}"/>
          </ac:spMkLst>
        </pc:spChg>
        <pc:spChg chg="add del mod ord">
          <ac:chgData name="Matthieu De Mari" userId="dfb708c9-d8dc-439f-9a3b-c772bf4a311c" providerId="ADAL" clId="{1FE71F4D-2AFD-4838-AD3C-62D890D2AB41}" dt="2023-01-28T08:50:24.633" v="20623" actId="700"/>
          <ac:spMkLst>
            <pc:docMk/>
            <pc:sldMk cId="3039662996" sldId="695"/>
            <ac:spMk id="9" creationId="{1CEBCEE4-00CB-9E26-23AC-CE7D5869CE1B}"/>
          </ac:spMkLst>
        </pc:spChg>
        <pc:spChg chg="add del mod ord">
          <ac:chgData name="Matthieu De Mari" userId="dfb708c9-d8dc-439f-9a3b-c772bf4a311c" providerId="ADAL" clId="{1FE71F4D-2AFD-4838-AD3C-62D890D2AB41}" dt="2023-01-28T08:50:29.094" v="20625" actId="478"/>
          <ac:spMkLst>
            <pc:docMk/>
            <pc:sldMk cId="3039662996" sldId="695"/>
            <ac:spMk id="10" creationId="{AA332208-A61D-23DB-606D-7B828FB4B6ED}"/>
          </ac:spMkLst>
        </pc:spChg>
        <pc:picChg chg="del">
          <ac:chgData name="Matthieu De Mari" userId="dfb708c9-d8dc-439f-9a3b-c772bf4a311c" providerId="ADAL" clId="{1FE71F4D-2AFD-4838-AD3C-62D890D2AB41}" dt="2023-01-28T08:49:06.355" v="20385" actId="478"/>
          <ac:picMkLst>
            <pc:docMk/>
            <pc:sldMk cId="3039662996" sldId="695"/>
            <ac:picMk id="4" creationId="{2CDE4F6D-59B3-E609-08E4-EE107BAA2E5B}"/>
          </ac:picMkLst>
        </pc:picChg>
        <pc:picChg chg="add mod">
          <ac:chgData name="Matthieu De Mari" userId="dfb708c9-d8dc-439f-9a3b-c772bf4a311c" providerId="ADAL" clId="{1FE71F4D-2AFD-4838-AD3C-62D890D2AB41}" dt="2023-01-28T08:50:30.404" v="20626" actId="1076"/>
          <ac:picMkLst>
            <pc:docMk/>
            <pc:sldMk cId="3039662996" sldId="695"/>
            <ac:picMk id="6" creationId="{92F992B1-A965-EEC7-C580-5FBF6AB3A4D6}"/>
          </ac:picMkLst>
        </pc:picChg>
      </pc:sldChg>
      <pc:sldChg chg="addSp delSp modSp add mod modClrScheme chgLayout">
        <pc:chgData name="Matthieu De Mari" userId="dfb708c9-d8dc-439f-9a3b-c772bf4a311c" providerId="ADAL" clId="{1FE71F4D-2AFD-4838-AD3C-62D890D2AB41}" dt="2023-01-28T09:12:10.138" v="20889" actId="20577"/>
        <pc:sldMkLst>
          <pc:docMk/>
          <pc:sldMk cId="2185010345" sldId="696"/>
        </pc:sldMkLst>
        <pc:spChg chg="mod ord">
          <ac:chgData name="Matthieu De Mari" userId="dfb708c9-d8dc-439f-9a3b-c772bf4a311c" providerId="ADAL" clId="{1FE71F4D-2AFD-4838-AD3C-62D890D2AB41}" dt="2023-01-28T08:52:21.229" v="20750" actId="700"/>
          <ac:spMkLst>
            <pc:docMk/>
            <pc:sldMk cId="2185010345" sldId="696"/>
            <ac:spMk id="2" creationId="{8895C016-C58E-6163-BBBB-E97C946A2A71}"/>
          </ac:spMkLst>
        </pc:spChg>
        <pc:spChg chg="mod ord">
          <ac:chgData name="Matthieu De Mari" userId="dfb708c9-d8dc-439f-9a3b-c772bf4a311c" providerId="ADAL" clId="{1FE71F4D-2AFD-4838-AD3C-62D890D2AB41}" dt="2023-01-28T09:12:10.138" v="20889" actId="20577"/>
          <ac:spMkLst>
            <pc:docMk/>
            <pc:sldMk cId="2185010345" sldId="696"/>
            <ac:spMk id="5" creationId="{E6B4DA08-1C2E-00A3-E9D2-E8BC11BD6A19}"/>
          </ac:spMkLst>
        </pc:spChg>
        <pc:picChg chg="add del mod">
          <ac:chgData name="Matthieu De Mari" userId="dfb708c9-d8dc-439f-9a3b-c772bf4a311c" providerId="ADAL" clId="{1FE71F4D-2AFD-4838-AD3C-62D890D2AB41}" dt="2023-01-28T08:53:42.547" v="20827" actId="478"/>
          <ac:picMkLst>
            <pc:docMk/>
            <pc:sldMk cId="2185010345" sldId="696"/>
            <ac:picMk id="4" creationId="{88C6DCA1-720B-F24A-C90C-F9AA6C533F57}"/>
          </ac:picMkLst>
        </pc:picChg>
        <pc:picChg chg="del">
          <ac:chgData name="Matthieu De Mari" userId="dfb708c9-d8dc-439f-9a3b-c772bf4a311c" providerId="ADAL" clId="{1FE71F4D-2AFD-4838-AD3C-62D890D2AB41}" dt="2023-01-28T08:52:05.389" v="20679" actId="478"/>
          <ac:picMkLst>
            <pc:docMk/>
            <pc:sldMk cId="2185010345" sldId="696"/>
            <ac:picMk id="6" creationId="{92F992B1-A965-EEC7-C580-5FBF6AB3A4D6}"/>
          </ac:picMkLst>
        </pc:picChg>
        <pc:picChg chg="add mod">
          <ac:chgData name="Matthieu De Mari" userId="dfb708c9-d8dc-439f-9a3b-c772bf4a311c" providerId="ADAL" clId="{1FE71F4D-2AFD-4838-AD3C-62D890D2AB41}" dt="2023-01-28T08:53:50.723" v="20832" actId="1076"/>
          <ac:picMkLst>
            <pc:docMk/>
            <pc:sldMk cId="2185010345" sldId="696"/>
            <ac:picMk id="8" creationId="{4A17E839-DD69-4588-DB4D-E739E5F5051B}"/>
          </ac:picMkLst>
        </pc:picChg>
      </pc:sldChg>
      <pc:sldChg chg="modSp new mod">
        <pc:chgData name="Matthieu De Mari" userId="dfb708c9-d8dc-439f-9a3b-c772bf4a311c" providerId="ADAL" clId="{1FE71F4D-2AFD-4838-AD3C-62D890D2AB41}" dt="2023-01-28T09:41:51.396" v="21181" actId="20577"/>
        <pc:sldMkLst>
          <pc:docMk/>
          <pc:sldMk cId="1048734105" sldId="697"/>
        </pc:sldMkLst>
        <pc:spChg chg="mod">
          <ac:chgData name="Matthieu De Mari" userId="dfb708c9-d8dc-439f-9a3b-c772bf4a311c" providerId="ADAL" clId="{1FE71F4D-2AFD-4838-AD3C-62D890D2AB41}" dt="2023-01-28T09:37:01.402" v="20928" actId="20577"/>
          <ac:spMkLst>
            <pc:docMk/>
            <pc:sldMk cId="1048734105" sldId="697"/>
            <ac:spMk id="2" creationId="{F13B4B41-A564-2B18-4150-A0D0E8E57A30}"/>
          </ac:spMkLst>
        </pc:spChg>
        <pc:spChg chg="mod">
          <ac:chgData name="Matthieu De Mari" userId="dfb708c9-d8dc-439f-9a3b-c772bf4a311c" providerId="ADAL" clId="{1FE71F4D-2AFD-4838-AD3C-62D890D2AB41}" dt="2023-01-28T09:41:51.396" v="21181" actId="20577"/>
          <ac:spMkLst>
            <pc:docMk/>
            <pc:sldMk cId="1048734105" sldId="697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3:45.997" v="24807" actId="255"/>
        <pc:sldMkLst>
          <pc:docMk/>
          <pc:sldMk cId="1974998153" sldId="698"/>
        </pc:sldMkLst>
        <pc:spChg chg="mod">
          <ac:chgData name="Matthieu De Mari" userId="dfb708c9-d8dc-439f-9a3b-c772bf4a311c" providerId="ADAL" clId="{1FE71F4D-2AFD-4838-AD3C-62D890D2AB41}" dt="2023-01-31T01:13:45.997" v="24807" actId="255"/>
          <ac:spMkLst>
            <pc:docMk/>
            <pc:sldMk cId="1974998153" sldId="698"/>
            <ac:spMk id="3" creationId="{89621934-46F7-A751-6294-3A08B84E863E}"/>
          </ac:spMkLst>
        </pc:spChg>
      </pc:sldChg>
      <pc:sldChg chg="modSp add del mod">
        <pc:chgData name="Matthieu De Mari" userId="dfb708c9-d8dc-439f-9a3b-c772bf4a311c" providerId="ADAL" clId="{1FE71F4D-2AFD-4838-AD3C-62D890D2AB41}" dt="2023-01-28T09:45:46.909" v="21544" actId="47"/>
        <pc:sldMkLst>
          <pc:docMk/>
          <pc:sldMk cId="193417457" sldId="699"/>
        </pc:sldMkLst>
        <pc:spChg chg="mod">
          <ac:chgData name="Matthieu De Mari" userId="dfb708c9-d8dc-439f-9a3b-c772bf4a311c" providerId="ADAL" clId="{1FE71F4D-2AFD-4838-AD3C-62D890D2AB41}" dt="2023-01-28T09:44:03.203" v="21333" actId="27636"/>
          <ac:spMkLst>
            <pc:docMk/>
            <pc:sldMk cId="193417457" sldId="699"/>
            <ac:spMk id="3" creationId="{89621934-46F7-A751-6294-3A08B84E863E}"/>
          </ac:spMkLst>
        </pc:spChg>
      </pc:sldChg>
      <pc:sldChg chg="addSp modSp add mod">
        <pc:chgData name="Matthieu De Mari" userId="dfb708c9-d8dc-439f-9a3b-c772bf4a311c" providerId="ADAL" clId="{1FE71F4D-2AFD-4838-AD3C-62D890D2AB41}" dt="2023-01-28T09:43:10.214" v="21256" actId="1076"/>
        <pc:sldMkLst>
          <pc:docMk/>
          <pc:sldMk cId="4280828406" sldId="700"/>
        </pc:sldMkLst>
        <pc:spChg chg="mod">
          <ac:chgData name="Matthieu De Mari" userId="dfb708c9-d8dc-439f-9a3b-c772bf4a311c" providerId="ADAL" clId="{1FE71F4D-2AFD-4838-AD3C-62D890D2AB41}" dt="2023-01-28T09:43:07.303" v="21255" actId="20577"/>
          <ac:spMkLst>
            <pc:docMk/>
            <pc:sldMk cId="4280828406" sldId="700"/>
            <ac:spMk id="3" creationId="{89621934-46F7-A751-6294-3A08B84E863E}"/>
          </ac:spMkLst>
        </pc:spChg>
        <pc:picChg chg="add mod">
          <ac:chgData name="Matthieu De Mari" userId="dfb708c9-d8dc-439f-9a3b-c772bf4a311c" providerId="ADAL" clId="{1FE71F4D-2AFD-4838-AD3C-62D890D2AB41}" dt="2023-01-28T09:43:10.214" v="21256" actId="1076"/>
          <ac:picMkLst>
            <pc:docMk/>
            <pc:sldMk cId="4280828406" sldId="700"/>
            <ac:picMk id="5" creationId="{86F50261-012F-0C4C-0D5B-8CFFAC2BB76E}"/>
          </ac:picMkLst>
        </pc:picChg>
      </pc:sldChg>
      <pc:sldChg chg="modSp add mod">
        <pc:chgData name="Matthieu De Mari" userId="dfb708c9-d8dc-439f-9a3b-c772bf4a311c" providerId="ADAL" clId="{1FE71F4D-2AFD-4838-AD3C-62D890D2AB41}" dt="2023-01-31T01:15:09.797" v="24909" actId="20577"/>
        <pc:sldMkLst>
          <pc:docMk/>
          <pc:sldMk cId="2900435530" sldId="701"/>
        </pc:sldMkLst>
        <pc:spChg chg="mod">
          <ac:chgData name="Matthieu De Mari" userId="dfb708c9-d8dc-439f-9a3b-c772bf4a311c" providerId="ADAL" clId="{1FE71F4D-2AFD-4838-AD3C-62D890D2AB41}" dt="2023-01-31T01:15:09.797" v="24909" actId="20577"/>
          <ac:spMkLst>
            <pc:docMk/>
            <pc:sldMk cId="2900435530" sldId="701"/>
            <ac:spMk id="3" creationId="{89621934-46F7-A751-6294-3A08B84E863E}"/>
          </ac:spMkLst>
        </pc:spChg>
      </pc:sldChg>
      <pc:sldChg chg="modSp add mod">
        <pc:chgData name="Matthieu De Mari" userId="dfb708c9-d8dc-439f-9a3b-c772bf4a311c" providerId="ADAL" clId="{1FE71F4D-2AFD-4838-AD3C-62D890D2AB41}" dt="2023-01-31T01:15:27.841" v="24912" actId="20577"/>
        <pc:sldMkLst>
          <pc:docMk/>
          <pc:sldMk cId="760391290" sldId="702"/>
        </pc:sldMkLst>
        <pc:spChg chg="mod">
          <ac:chgData name="Matthieu De Mari" userId="dfb708c9-d8dc-439f-9a3b-c772bf4a311c" providerId="ADAL" clId="{1FE71F4D-2AFD-4838-AD3C-62D890D2AB41}" dt="2023-01-31T01:15:27.841" v="24912" actId="20577"/>
          <ac:spMkLst>
            <pc:docMk/>
            <pc:sldMk cId="760391290" sldId="702"/>
            <ac:spMk id="3" creationId="{89621934-46F7-A751-6294-3A08B84E863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8T09:47:27.013" v="21572" actId="1076"/>
        <pc:sldMkLst>
          <pc:docMk/>
          <pc:sldMk cId="461197934" sldId="703"/>
        </pc:sldMkLst>
        <pc:spChg chg="del">
          <ac:chgData name="Matthieu De Mari" userId="dfb708c9-d8dc-439f-9a3b-c772bf4a311c" providerId="ADAL" clId="{1FE71F4D-2AFD-4838-AD3C-62D890D2AB41}" dt="2023-01-28T09:47:14.372" v="21566" actId="478"/>
          <ac:spMkLst>
            <pc:docMk/>
            <pc:sldMk cId="461197934" sldId="703"/>
            <ac:spMk id="3" creationId="{89621934-46F7-A751-6294-3A08B84E863E}"/>
          </ac:spMkLst>
        </pc:spChg>
        <pc:spChg chg="add del mod">
          <ac:chgData name="Matthieu De Mari" userId="dfb708c9-d8dc-439f-9a3b-c772bf4a311c" providerId="ADAL" clId="{1FE71F4D-2AFD-4838-AD3C-62D890D2AB41}" dt="2023-01-28T09:47:17.525" v="21567" actId="478"/>
          <ac:spMkLst>
            <pc:docMk/>
            <pc:sldMk cId="461197934" sldId="703"/>
            <ac:spMk id="5" creationId="{0F3EFD27-2BB7-1044-2F45-7B36AD8A59A9}"/>
          </ac:spMkLst>
        </pc:spChg>
        <pc:picChg chg="add mod">
          <ac:chgData name="Matthieu De Mari" userId="dfb708c9-d8dc-439f-9a3b-c772bf4a311c" providerId="ADAL" clId="{1FE71F4D-2AFD-4838-AD3C-62D890D2AB41}" dt="2023-01-28T09:47:27.013" v="21572" actId="1076"/>
          <ac:picMkLst>
            <pc:docMk/>
            <pc:sldMk cId="461197934" sldId="703"/>
            <ac:picMk id="7" creationId="{FCA99C8F-2D8C-D808-47C5-301DF456AAA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8T09:51:10.948" v="21635" actId="1076"/>
        <pc:sldMkLst>
          <pc:docMk/>
          <pc:sldMk cId="1199445996" sldId="704"/>
        </pc:sldMkLst>
        <pc:spChg chg="mod">
          <ac:chgData name="Matthieu De Mari" userId="dfb708c9-d8dc-439f-9a3b-c772bf4a311c" providerId="ADAL" clId="{1FE71F4D-2AFD-4838-AD3C-62D890D2AB41}" dt="2023-01-28T09:51:02.979" v="21631" actId="20577"/>
          <ac:spMkLst>
            <pc:docMk/>
            <pc:sldMk cId="1199445996" sldId="704"/>
            <ac:spMk id="2" creationId="{0557ECF0-2A56-9939-54BE-EC1B880E3905}"/>
          </ac:spMkLst>
        </pc:spChg>
        <pc:spChg chg="del">
          <ac:chgData name="Matthieu De Mari" userId="dfb708c9-d8dc-439f-9a3b-c772bf4a311c" providerId="ADAL" clId="{1FE71F4D-2AFD-4838-AD3C-62D890D2AB41}" dt="2023-01-28T09:51:05.387" v="21632" actId="478"/>
          <ac:spMkLst>
            <pc:docMk/>
            <pc:sldMk cId="1199445996" sldId="704"/>
            <ac:spMk id="3" creationId="{8ED58D50-36A7-6C3D-1DE8-59A31D412D67}"/>
          </ac:spMkLst>
        </pc:spChg>
        <pc:picChg chg="add mod">
          <ac:chgData name="Matthieu De Mari" userId="dfb708c9-d8dc-439f-9a3b-c772bf4a311c" providerId="ADAL" clId="{1FE71F4D-2AFD-4838-AD3C-62D890D2AB41}" dt="2023-01-28T09:51:10.948" v="21635" actId="1076"/>
          <ac:picMkLst>
            <pc:docMk/>
            <pc:sldMk cId="1199445996" sldId="704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5:59.734" v="24917" actId="14100"/>
        <pc:sldMkLst>
          <pc:docMk/>
          <pc:sldMk cId="3621017340" sldId="705"/>
        </pc:sldMkLst>
        <pc:spChg chg="mod">
          <ac:chgData name="Matthieu De Mari" userId="dfb708c9-d8dc-439f-9a3b-c772bf4a311c" providerId="ADAL" clId="{1FE71F4D-2AFD-4838-AD3C-62D890D2AB41}" dt="2023-01-31T01:15:59.734" v="24917" actId="14100"/>
          <ac:spMkLst>
            <pc:docMk/>
            <pc:sldMk cId="3621017340" sldId="705"/>
            <ac:spMk id="2" creationId="{0557ECF0-2A56-9939-54BE-EC1B880E3905}"/>
          </ac:spMkLst>
        </pc:spChg>
        <pc:picChg chg="add mod">
          <ac:chgData name="Matthieu De Mari" userId="dfb708c9-d8dc-439f-9a3b-c772bf4a311c" providerId="ADAL" clId="{1FE71F4D-2AFD-4838-AD3C-62D890D2AB41}" dt="2023-01-28T09:51:53.134" v="21707" actId="1076"/>
          <ac:picMkLst>
            <pc:docMk/>
            <pc:sldMk cId="3621017340" sldId="705"/>
            <ac:picMk id="4" creationId="{A4D323F2-8A59-261F-D2E8-51633769938A}"/>
          </ac:picMkLst>
        </pc:picChg>
        <pc:picChg chg="del">
          <ac:chgData name="Matthieu De Mari" userId="dfb708c9-d8dc-439f-9a3b-c772bf4a311c" providerId="ADAL" clId="{1FE71F4D-2AFD-4838-AD3C-62D890D2AB41}" dt="2023-01-28T09:51:15.864" v="21637" actId="478"/>
          <ac:picMkLst>
            <pc:docMk/>
            <pc:sldMk cId="3621017340" sldId="705"/>
            <ac:picMk id="5" creationId="{3C86790D-0F37-EC61-CC63-DAD26003AA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6:48.729" v="24951" actId="20577"/>
        <pc:sldMkLst>
          <pc:docMk/>
          <pc:sldMk cId="3364363566" sldId="706"/>
        </pc:sldMkLst>
        <pc:spChg chg="mod">
          <ac:chgData name="Matthieu De Mari" userId="dfb708c9-d8dc-439f-9a3b-c772bf4a311c" providerId="ADAL" clId="{1FE71F4D-2AFD-4838-AD3C-62D890D2AB41}" dt="2023-01-28T10:05:36.368" v="22488" actId="20577"/>
          <ac:spMkLst>
            <pc:docMk/>
            <pc:sldMk cId="3364363566" sldId="706"/>
            <ac:spMk id="2" creationId="{51CCEA2B-538F-66AB-DFA9-BC0E1EBE5785}"/>
          </ac:spMkLst>
        </pc:spChg>
        <pc:spChg chg="del">
          <ac:chgData name="Matthieu De Mari" userId="dfb708c9-d8dc-439f-9a3b-c772bf4a311c" providerId="ADAL" clId="{1FE71F4D-2AFD-4838-AD3C-62D890D2AB41}" dt="2023-01-28T09:59:59.270" v="22056" actId="478"/>
          <ac:spMkLst>
            <pc:docMk/>
            <pc:sldMk cId="3364363566" sldId="706"/>
            <ac:spMk id="3" creationId="{9414D856-CCB6-9C34-899E-47E2CC181A18}"/>
          </ac:spMkLst>
        </pc:spChg>
        <pc:spChg chg="del">
          <ac:chgData name="Matthieu De Mari" userId="dfb708c9-d8dc-439f-9a3b-c772bf4a311c" providerId="ADAL" clId="{1FE71F4D-2AFD-4838-AD3C-62D890D2AB41}" dt="2023-01-28T10:00:00.014" v="22057" actId="478"/>
          <ac:spMkLst>
            <pc:docMk/>
            <pc:sldMk cId="3364363566" sldId="706"/>
            <ac:spMk id="4" creationId="{2A14B826-76A1-4C74-2CF3-31C48D1B320E}"/>
          </ac:spMkLst>
        </pc:spChg>
        <pc:spChg chg="add del mod">
          <ac:chgData name="Matthieu De Mari" userId="dfb708c9-d8dc-439f-9a3b-c772bf4a311c" providerId="ADAL" clId="{1FE71F4D-2AFD-4838-AD3C-62D890D2AB41}" dt="2023-01-28T10:00:01.024" v="22058" actId="478"/>
          <ac:spMkLst>
            <pc:docMk/>
            <pc:sldMk cId="3364363566" sldId="706"/>
            <ac:spMk id="6" creationId="{B0F7F0D9-8B7F-FBF1-6645-5E3E843E8E52}"/>
          </ac:spMkLst>
        </pc:spChg>
        <pc:spChg chg="add del mod">
          <ac:chgData name="Matthieu De Mari" userId="dfb708c9-d8dc-439f-9a3b-c772bf4a311c" providerId="ADAL" clId="{1FE71F4D-2AFD-4838-AD3C-62D890D2AB41}" dt="2023-01-28T10:00:01.339" v="22059" actId="478"/>
          <ac:spMkLst>
            <pc:docMk/>
            <pc:sldMk cId="3364363566" sldId="706"/>
            <ac:spMk id="8" creationId="{ED45EA5D-5435-D439-B3C3-7F05944C7F41}"/>
          </ac:spMkLst>
        </pc:spChg>
        <pc:spChg chg="add mod">
          <ac:chgData name="Matthieu De Mari" userId="dfb708c9-d8dc-439f-9a3b-c772bf4a311c" providerId="ADAL" clId="{1FE71F4D-2AFD-4838-AD3C-62D890D2AB41}" dt="2023-01-31T01:16:48.729" v="24951" actId="20577"/>
          <ac:spMkLst>
            <pc:docMk/>
            <pc:sldMk cId="3364363566" sldId="706"/>
            <ac:spMk id="11" creationId="{3D31788E-1B71-0D0B-3D4C-4C51C9D65DCA}"/>
          </ac:spMkLst>
        </pc:spChg>
        <pc:spChg chg="add mod">
          <ac:chgData name="Matthieu De Mari" userId="dfb708c9-d8dc-439f-9a3b-c772bf4a311c" providerId="ADAL" clId="{1FE71F4D-2AFD-4838-AD3C-62D890D2AB41}" dt="2023-01-28T10:05:45.637" v="22531" actId="1036"/>
          <ac:spMkLst>
            <pc:docMk/>
            <pc:sldMk cId="3364363566" sldId="706"/>
            <ac:spMk id="12" creationId="{47E3949C-2F0C-1588-0CA7-59CDA6C0EC02}"/>
          </ac:spMkLst>
        </pc:spChg>
        <pc:spChg chg="add mod">
          <ac:chgData name="Matthieu De Mari" userId="dfb708c9-d8dc-439f-9a3b-c772bf4a311c" providerId="ADAL" clId="{1FE71F4D-2AFD-4838-AD3C-62D890D2AB41}" dt="2023-01-28T10:05:51.038" v="22565" actId="1036"/>
          <ac:spMkLst>
            <pc:docMk/>
            <pc:sldMk cId="3364363566" sldId="706"/>
            <ac:spMk id="13" creationId="{AA1CCDEF-05D4-3DE0-A3AE-255A2FA6F44C}"/>
          </ac:spMkLst>
        </pc:spChg>
        <pc:spChg chg="add mod">
          <ac:chgData name="Matthieu De Mari" userId="dfb708c9-d8dc-439f-9a3b-c772bf4a311c" providerId="ADAL" clId="{1FE71F4D-2AFD-4838-AD3C-62D890D2AB41}" dt="2023-01-28T10:02:35.866" v="22383" actId="693"/>
          <ac:spMkLst>
            <pc:docMk/>
            <pc:sldMk cId="3364363566" sldId="706"/>
            <ac:spMk id="14" creationId="{D79065EF-C45D-E2E7-C1BE-96FD8D189B69}"/>
          </ac:spMkLst>
        </pc:spChg>
        <pc:spChg chg="add mod">
          <ac:chgData name="Matthieu De Mari" userId="dfb708c9-d8dc-439f-9a3b-c772bf4a311c" providerId="ADAL" clId="{1FE71F4D-2AFD-4838-AD3C-62D890D2AB41}" dt="2023-01-28T10:03:25.607" v="22398" actId="14100"/>
          <ac:spMkLst>
            <pc:docMk/>
            <pc:sldMk cId="3364363566" sldId="706"/>
            <ac:spMk id="15" creationId="{E0C3F7F2-6509-968D-7A2D-45EF6CB6524B}"/>
          </ac:spMkLst>
        </pc:spChg>
        <pc:spChg chg="add mod">
          <ac:chgData name="Matthieu De Mari" userId="dfb708c9-d8dc-439f-9a3b-c772bf4a311c" providerId="ADAL" clId="{1FE71F4D-2AFD-4838-AD3C-62D890D2AB41}" dt="2023-01-28T10:03:35.024" v="22412" actId="1036"/>
          <ac:spMkLst>
            <pc:docMk/>
            <pc:sldMk cId="3364363566" sldId="706"/>
            <ac:spMk id="16" creationId="{E1F3F268-7E6F-8D73-96BE-D7EAB1F51298}"/>
          </ac:spMkLst>
        </pc:spChg>
        <pc:spChg chg="add mod">
          <ac:chgData name="Matthieu De Mari" userId="dfb708c9-d8dc-439f-9a3b-c772bf4a311c" providerId="ADAL" clId="{1FE71F4D-2AFD-4838-AD3C-62D890D2AB41}" dt="2023-01-28T10:03:42.768" v="22430" actId="1038"/>
          <ac:spMkLst>
            <pc:docMk/>
            <pc:sldMk cId="3364363566" sldId="706"/>
            <ac:spMk id="17" creationId="{A8D257D6-0945-EB9E-532A-BC900B613456}"/>
          </ac:spMkLst>
        </pc:spChg>
        <pc:spChg chg="add mod">
          <ac:chgData name="Matthieu De Mari" userId="dfb708c9-d8dc-439f-9a3b-c772bf4a311c" providerId="ADAL" clId="{1FE71F4D-2AFD-4838-AD3C-62D890D2AB41}" dt="2023-01-28T10:03:19.476" v="22396"/>
          <ac:spMkLst>
            <pc:docMk/>
            <pc:sldMk cId="3364363566" sldId="706"/>
            <ac:spMk id="18" creationId="{DA6CDEF7-265B-19C0-1D38-52B2A6A7E01E}"/>
          </ac:spMkLst>
        </pc:spChg>
        <pc:spChg chg="add mod">
          <ac:chgData name="Matthieu De Mari" userId="dfb708c9-d8dc-439f-9a3b-c772bf4a311c" providerId="ADAL" clId="{1FE71F4D-2AFD-4838-AD3C-62D890D2AB41}" dt="2023-01-28T10:03:59.256" v="22435" actId="1036"/>
          <ac:spMkLst>
            <pc:docMk/>
            <pc:sldMk cId="3364363566" sldId="706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28T10:00:23.683" v="22061" actId="1076"/>
          <ac:picMkLst>
            <pc:docMk/>
            <pc:sldMk cId="3364363566" sldId="706"/>
            <ac:picMk id="10" creationId="{9BBBD92E-53F1-023E-17E4-152F2A71E427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30T02:24:42.108" v="24628" actId="20577"/>
        <pc:sldMkLst>
          <pc:docMk/>
          <pc:sldMk cId="2839706738" sldId="707"/>
        </pc:sldMkLst>
        <pc:spChg chg="mod ord">
          <ac:chgData name="Matthieu De Mari" userId="dfb708c9-d8dc-439f-9a3b-c772bf4a311c" providerId="ADAL" clId="{1FE71F4D-2AFD-4838-AD3C-62D890D2AB41}" dt="2023-01-30T02:24:21.992" v="24600" actId="20577"/>
          <ac:spMkLst>
            <pc:docMk/>
            <pc:sldMk cId="2839706738" sldId="707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4:42.108" v="24628" actId="20577"/>
          <ac:spMkLst>
            <pc:docMk/>
            <pc:sldMk cId="2839706738" sldId="707"/>
            <ac:spMk id="3" creationId="{96FA9154-8357-5DC7-E5FE-55312619F8DE}"/>
          </ac:spMkLst>
        </pc:spChg>
        <pc:spChg chg="add del mod ord">
          <ac:chgData name="Matthieu De Mari" userId="dfb708c9-d8dc-439f-9a3b-c772bf4a311c" providerId="ADAL" clId="{1FE71F4D-2AFD-4838-AD3C-62D890D2AB41}" dt="2023-01-30T02:24:02.435" v="24589" actId="478"/>
          <ac:spMkLst>
            <pc:docMk/>
            <pc:sldMk cId="2839706738" sldId="707"/>
            <ac:spMk id="4" creationId="{084E9296-F60E-B933-3EB0-C3DB4E2B9515}"/>
          </ac:spMkLst>
        </pc:spChg>
        <pc:picChg chg="add mod">
          <ac:chgData name="Matthieu De Mari" userId="dfb708c9-d8dc-439f-9a3b-c772bf4a311c" providerId="ADAL" clId="{1FE71F4D-2AFD-4838-AD3C-62D890D2AB41}" dt="2023-01-30T02:24:08.216" v="24592" actId="14100"/>
          <ac:picMkLst>
            <pc:docMk/>
            <pc:sldMk cId="2839706738" sldId="707"/>
            <ac:picMk id="6" creationId="{05BEA049-9A5E-EF72-FEF9-BB9BD89E7A05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51.613" v="24418" actId="20577"/>
        <pc:sldMkLst>
          <pc:docMk/>
          <pc:sldMk cId="886300301" sldId="708"/>
        </pc:sldMkLst>
        <pc:spChg chg="mod">
          <ac:chgData name="Matthieu De Mari" userId="dfb708c9-d8dc-439f-9a3b-c772bf4a311c" providerId="ADAL" clId="{1FE71F4D-2AFD-4838-AD3C-62D890D2AB41}" dt="2023-01-30T01:49:35.752" v="23135" actId="20577"/>
          <ac:spMkLst>
            <pc:docMk/>
            <pc:sldMk cId="886300301" sldId="708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51.613" v="24418" actId="20577"/>
          <ac:spMkLst>
            <pc:docMk/>
            <pc:sldMk cId="886300301" sldId="708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24.579" v="23288" actId="20577"/>
          <ac:spMkLst>
            <pc:docMk/>
            <pc:sldMk cId="886300301" sldId="708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1:59:29.747" v="23447" actId="14100"/>
        <pc:sldMkLst>
          <pc:docMk/>
          <pc:sldMk cId="1193678850" sldId="709"/>
        </pc:sldMkLst>
        <pc:spChg chg="mod">
          <ac:chgData name="Matthieu De Mari" userId="dfb708c9-d8dc-439f-9a3b-c772bf4a311c" providerId="ADAL" clId="{1FE71F4D-2AFD-4838-AD3C-62D890D2AB41}" dt="2023-01-30T01:58:02.575" v="23308"/>
          <ac:spMkLst>
            <pc:docMk/>
            <pc:sldMk cId="1193678850" sldId="709"/>
            <ac:spMk id="2" creationId="{51CCEA2B-538F-66AB-DFA9-BC0E1EBE5785}"/>
          </ac:spMkLst>
        </pc:spChg>
        <pc:spChg chg="add mod">
          <ac:chgData name="Matthieu De Mari" userId="dfb708c9-d8dc-439f-9a3b-c772bf4a311c" providerId="ADAL" clId="{1FE71F4D-2AFD-4838-AD3C-62D890D2AB41}" dt="2023-01-30T01:59:29.747" v="23447" actId="14100"/>
          <ac:spMkLst>
            <pc:docMk/>
            <pc:sldMk cId="1193678850" sldId="709"/>
            <ac:spMk id="5" creationId="{2D9FA7AF-A96D-8F84-519F-66A100C4B18F}"/>
          </ac:spMkLst>
        </pc:spChg>
        <pc:spChg chg="del">
          <ac:chgData name="Matthieu De Mari" userId="dfb708c9-d8dc-439f-9a3b-c772bf4a311c" providerId="ADAL" clId="{1FE71F4D-2AFD-4838-AD3C-62D890D2AB41}" dt="2023-01-30T01:59:11.936" v="23443" actId="478"/>
          <ac:spMkLst>
            <pc:docMk/>
            <pc:sldMk cId="1193678850" sldId="70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1:59:11.007" v="23442" actId="478"/>
          <ac:spMkLst>
            <pc:docMk/>
            <pc:sldMk cId="1193678850" sldId="709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1:59:15.726" v="23444" actId="1076"/>
          <ac:spMkLst>
            <pc:docMk/>
            <pc:sldMk cId="1193678850" sldId="70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1:58:26.762" v="23310" actId="478"/>
          <ac:spMkLst>
            <pc:docMk/>
            <pc:sldMk cId="1193678850" sldId="70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1:58:28.510" v="23312" actId="478"/>
          <ac:spMkLst>
            <pc:docMk/>
            <pc:sldMk cId="1193678850" sldId="70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1:58:29.659" v="23313" actId="478"/>
          <ac:spMkLst>
            <pc:docMk/>
            <pc:sldMk cId="1193678850" sldId="709"/>
            <ac:spMk id="16" creationId="{E1F3F268-7E6F-8D73-96BE-D7EAB1F51298}"/>
          </ac:spMkLst>
        </pc:spChg>
        <pc:spChg chg="mod">
          <ac:chgData name="Matthieu De Mari" userId="dfb708c9-d8dc-439f-9a3b-c772bf4a311c" providerId="ADAL" clId="{1FE71F4D-2AFD-4838-AD3C-62D890D2AB41}" dt="2023-01-30T01:58:43.890" v="23325" actId="14100"/>
          <ac:spMkLst>
            <pc:docMk/>
            <pc:sldMk cId="1193678850" sldId="70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1:58:27.812" v="23311" actId="478"/>
          <ac:spMkLst>
            <pc:docMk/>
            <pc:sldMk cId="1193678850" sldId="709"/>
            <ac:spMk id="19" creationId="{3AF68576-F51F-80F6-A737-F8387A746DDB}"/>
          </ac:spMkLst>
        </pc:spChg>
        <pc:picChg chg="add mod ord">
          <ac:chgData name="Matthieu De Mari" userId="dfb708c9-d8dc-439f-9a3b-c772bf4a311c" providerId="ADAL" clId="{1FE71F4D-2AFD-4838-AD3C-62D890D2AB41}" dt="2023-01-30T01:58:36.928" v="23323" actId="171"/>
          <ac:picMkLst>
            <pc:docMk/>
            <pc:sldMk cId="1193678850" sldId="709"/>
            <ac:picMk id="4" creationId="{DCA30239-32A8-ECCB-3934-0880E0EAEE2D}"/>
          </ac:picMkLst>
        </pc:picChg>
        <pc:picChg chg="del">
          <ac:chgData name="Matthieu De Mari" userId="dfb708c9-d8dc-439f-9a3b-c772bf4a311c" providerId="ADAL" clId="{1FE71F4D-2AFD-4838-AD3C-62D890D2AB41}" dt="2023-01-30T01:58:25.108" v="23309" actId="478"/>
          <ac:picMkLst>
            <pc:docMk/>
            <pc:sldMk cId="1193678850" sldId="709"/>
            <ac:picMk id="10" creationId="{9BBBD92E-53F1-023E-17E4-152F2A71E427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38.669" v="24403" actId="113"/>
        <pc:sldMkLst>
          <pc:docMk/>
          <pc:sldMk cId="2174010932" sldId="710"/>
        </pc:sldMkLst>
        <pc:spChg chg="mod">
          <ac:chgData name="Matthieu De Mari" userId="dfb708c9-d8dc-439f-9a3b-c772bf4a311c" providerId="ADAL" clId="{1FE71F4D-2AFD-4838-AD3C-62D890D2AB41}" dt="2023-01-30T02:01:14.676" v="23451" actId="20577"/>
          <ac:spMkLst>
            <pc:docMk/>
            <pc:sldMk cId="2174010932" sldId="710"/>
            <ac:spMk id="2" creationId="{51CCEA2B-538F-66AB-DFA9-BC0E1EBE5785}"/>
          </ac:spMkLst>
        </pc:spChg>
        <pc:spChg chg="mod">
          <ac:chgData name="Matthieu De Mari" userId="dfb708c9-d8dc-439f-9a3b-c772bf4a311c" providerId="ADAL" clId="{1FE71F4D-2AFD-4838-AD3C-62D890D2AB41}" dt="2023-01-30T02:21:38.669" v="24403" actId="113"/>
          <ac:spMkLst>
            <pc:docMk/>
            <pc:sldMk cId="2174010932" sldId="710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07:40.201" v="23871" actId="20577"/>
          <ac:spMkLst>
            <pc:docMk/>
            <pc:sldMk cId="2174010932" sldId="710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0T02:13:53.093" v="24272" actId="5793"/>
        <pc:sldMkLst>
          <pc:docMk/>
          <pc:sldMk cId="2852060684" sldId="711"/>
        </pc:sldMkLst>
        <pc:spChg chg="mod">
          <ac:chgData name="Matthieu De Mari" userId="dfb708c9-d8dc-439f-9a3b-c772bf4a311c" providerId="ADAL" clId="{1FE71F4D-2AFD-4838-AD3C-62D890D2AB41}" dt="2023-01-30T02:11:53.321" v="24115" actId="20577"/>
          <ac:spMkLst>
            <pc:docMk/>
            <pc:sldMk cId="2852060684" sldId="711"/>
            <ac:spMk id="2" creationId="{51CCEA2B-538F-66AB-DFA9-BC0E1EBE5785}"/>
          </ac:spMkLst>
        </pc:spChg>
        <pc:spChg chg="del mod">
          <ac:chgData name="Matthieu De Mari" userId="dfb708c9-d8dc-439f-9a3b-c772bf4a311c" providerId="ADAL" clId="{1FE71F4D-2AFD-4838-AD3C-62D890D2AB41}" dt="2023-01-30T02:12:02.903" v="24123" actId="478"/>
          <ac:spMkLst>
            <pc:docMk/>
            <pc:sldMk cId="2852060684" sldId="711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0T02:12:01.919" v="24121" actId="478"/>
          <ac:spMkLst>
            <pc:docMk/>
            <pc:sldMk cId="2852060684" sldId="711"/>
            <ac:spMk id="12" creationId="{47E3949C-2F0C-1588-0CA7-59CDA6C0EC02}"/>
          </ac:spMkLst>
        </pc:spChg>
        <pc:spChg chg="mod">
          <ac:chgData name="Matthieu De Mari" userId="dfb708c9-d8dc-439f-9a3b-c772bf4a311c" providerId="ADAL" clId="{1FE71F4D-2AFD-4838-AD3C-62D890D2AB41}" dt="2023-01-30T02:13:53.093" v="24272" actId="5793"/>
          <ac:spMkLst>
            <pc:docMk/>
            <pc:sldMk cId="2852060684" sldId="711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0T02:11:57.461" v="24117" actId="478"/>
          <ac:spMkLst>
            <pc:docMk/>
            <pc:sldMk cId="2852060684" sldId="711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0T02:12:00.300" v="24120" actId="478"/>
          <ac:spMkLst>
            <pc:docMk/>
            <pc:sldMk cId="2852060684" sldId="711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0T02:11:58.113" v="24118" actId="478"/>
          <ac:spMkLst>
            <pc:docMk/>
            <pc:sldMk cId="2852060684" sldId="711"/>
            <ac:spMk id="16" creationId="{E1F3F268-7E6F-8D73-96BE-D7EAB1F51298}"/>
          </ac:spMkLst>
        </pc:spChg>
        <pc:spChg chg="add del mod">
          <ac:chgData name="Matthieu De Mari" userId="dfb708c9-d8dc-439f-9a3b-c772bf4a311c" providerId="ADAL" clId="{1FE71F4D-2AFD-4838-AD3C-62D890D2AB41}" dt="2023-01-30T02:13:15.141" v="24139" actId="14100"/>
          <ac:spMkLst>
            <pc:docMk/>
            <pc:sldMk cId="2852060684" sldId="711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0T02:13:17.622" v="24140" actId="478"/>
          <ac:spMkLst>
            <pc:docMk/>
            <pc:sldMk cId="2852060684" sldId="711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0T02:11:59.148" v="24119" actId="478"/>
          <ac:spMkLst>
            <pc:docMk/>
            <pc:sldMk cId="2852060684" sldId="711"/>
            <ac:spMk id="19" creationId="{3AF68576-F51F-80F6-A737-F8387A746DDB}"/>
          </ac:spMkLst>
        </pc:spChg>
        <pc:picChg chg="add del mod">
          <ac:chgData name="Matthieu De Mari" userId="dfb708c9-d8dc-439f-9a3b-c772bf4a311c" providerId="ADAL" clId="{1FE71F4D-2AFD-4838-AD3C-62D890D2AB41}" dt="2023-01-30T02:12:59.223" v="24129" actId="478"/>
          <ac:picMkLst>
            <pc:docMk/>
            <pc:sldMk cId="2852060684" sldId="711"/>
            <ac:picMk id="4" creationId="{0D3414C0-16E1-3BB8-CA13-2D1191717FD1}"/>
          </ac:picMkLst>
        </pc:picChg>
        <pc:picChg chg="add mod ord">
          <ac:chgData name="Matthieu De Mari" userId="dfb708c9-d8dc-439f-9a3b-c772bf4a311c" providerId="ADAL" clId="{1FE71F4D-2AFD-4838-AD3C-62D890D2AB41}" dt="2023-01-30T02:13:07.176" v="24137" actId="171"/>
          <ac:picMkLst>
            <pc:docMk/>
            <pc:sldMk cId="2852060684" sldId="711"/>
            <ac:picMk id="6" creationId="{E5F0148E-A3E9-EFC1-5DAA-E6560BEBFABE}"/>
          </ac:picMkLst>
        </pc:picChg>
        <pc:picChg chg="del">
          <ac:chgData name="Matthieu De Mari" userId="dfb708c9-d8dc-439f-9a3b-c772bf4a311c" providerId="ADAL" clId="{1FE71F4D-2AFD-4838-AD3C-62D890D2AB41}" dt="2023-01-30T02:11:55.995" v="24116" actId="478"/>
          <ac:picMkLst>
            <pc:docMk/>
            <pc:sldMk cId="2852060684" sldId="711"/>
            <ac:picMk id="10" creationId="{9BBBD92E-53F1-023E-17E4-152F2A71E427}"/>
          </ac:picMkLst>
        </pc:picChg>
      </pc:sldChg>
      <pc:sldChg chg="addSp modSp new mod ord modClrScheme chgLayout">
        <pc:chgData name="Matthieu De Mari" userId="dfb708c9-d8dc-439f-9a3b-c772bf4a311c" providerId="ADAL" clId="{1FE71F4D-2AFD-4838-AD3C-62D890D2AB41}" dt="2023-01-31T02:01:54.033" v="29538" actId="27636"/>
        <pc:sldMkLst>
          <pc:docMk/>
          <pc:sldMk cId="2506327505" sldId="712"/>
        </pc:sldMkLst>
        <pc:spChg chg="mod ord">
          <ac:chgData name="Matthieu De Mari" userId="dfb708c9-d8dc-439f-9a3b-c772bf4a311c" providerId="ADAL" clId="{1FE71F4D-2AFD-4838-AD3C-62D890D2AB41}" dt="2023-01-31T02:01:43.564" v="29527" actId="700"/>
          <ac:spMkLst>
            <pc:docMk/>
            <pc:sldMk cId="2506327505" sldId="712"/>
            <ac:spMk id="2" creationId="{2DB953A8-46C5-4F63-DA6B-594F80C97485}"/>
          </ac:spMkLst>
        </pc:spChg>
        <pc:spChg chg="mod ord">
          <ac:chgData name="Matthieu De Mari" userId="dfb708c9-d8dc-439f-9a3b-c772bf4a311c" providerId="ADAL" clId="{1FE71F4D-2AFD-4838-AD3C-62D890D2AB41}" dt="2023-01-31T02:01:54.033" v="29538" actId="27636"/>
          <ac:spMkLst>
            <pc:docMk/>
            <pc:sldMk cId="2506327505" sldId="712"/>
            <ac:spMk id="3" creationId="{972CAA94-66D4-3EA4-3029-12CF769C853C}"/>
          </ac:spMkLst>
        </pc:spChg>
        <pc:spChg chg="add mod ord">
          <ac:chgData name="Matthieu De Mari" userId="dfb708c9-d8dc-439f-9a3b-c772bf4a311c" providerId="ADAL" clId="{1FE71F4D-2AFD-4838-AD3C-62D890D2AB41}" dt="2023-01-31T02:01:54.032" v="29537" actId="27636"/>
          <ac:spMkLst>
            <pc:docMk/>
            <pc:sldMk cId="2506327505" sldId="712"/>
            <ac:spMk id="4" creationId="{88295A20-C382-71BD-8D44-A94FF0C7053B}"/>
          </ac:spMkLst>
        </pc:spChg>
      </pc:sldChg>
      <pc:sldChg chg="add del">
        <pc:chgData name="Matthieu De Mari" userId="dfb708c9-d8dc-439f-9a3b-c772bf4a311c" providerId="ADAL" clId="{1FE71F4D-2AFD-4838-AD3C-62D890D2AB41}" dt="2023-01-30T01:35:40.188" v="22962" actId="47"/>
        <pc:sldMkLst>
          <pc:docMk/>
          <pc:sldMk cId="889471383" sldId="713"/>
        </pc:sldMkLst>
      </pc:sldChg>
      <pc:sldChg chg="addSp modSp add mod">
        <pc:chgData name="Matthieu De Mari" userId="dfb708c9-d8dc-439f-9a3b-c772bf4a311c" providerId="ADAL" clId="{1FE71F4D-2AFD-4838-AD3C-62D890D2AB41}" dt="2023-01-30T01:40:15.827" v="23029" actId="20577"/>
        <pc:sldMkLst>
          <pc:docMk/>
          <pc:sldMk cId="3738069086" sldId="713"/>
        </pc:sldMkLst>
        <pc:graphicFrameChg chg="mod">
          <ac:chgData name="Matthieu De Mari" userId="dfb708c9-d8dc-439f-9a3b-c772bf4a311c" providerId="ADAL" clId="{1FE71F4D-2AFD-4838-AD3C-62D890D2AB41}" dt="2023-01-30T01:40:15.827" v="23029" actId="20577"/>
          <ac:graphicFrameMkLst>
            <pc:docMk/>
            <pc:sldMk cId="3738069086" sldId="713"/>
            <ac:graphicFrameMk id="3" creationId="{361F7F4C-0DFE-4A7B-8B61-D7E14EB97B23}"/>
          </ac:graphicFrameMkLst>
        </pc:graphicFrameChg>
        <pc:cxnChg chg="add mod">
          <ac:chgData name="Matthieu De Mari" userId="dfb708c9-d8dc-439f-9a3b-c772bf4a311c" providerId="ADAL" clId="{1FE71F4D-2AFD-4838-AD3C-62D890D2AB41}" dt="2023-01-30T01:39:22.057" v="23005" actId="1582"/>
          <ac:cxnSpMkLst>
            <pc:docMk/>
            <pc:sldMk cId="3738069086" sldId="713"/>
            <ac:cxnSpMk id="5" creationId="{71F9FA84-31D6-1C08-4BE6-CEC3E1CABE23}"/>
          </ac:cxnSpMkLst>
        </pc:cxnChg>
        <pc:cxnChg chg="add mod">
          <ac:chgData name="Matthieu De Mari" userId="dfb708c9-d8dc-439f-9a3b-c772bf4a311c" providerId="ADAL" clId="{1FE71F4D-2AFD-4838-AD3C-62D890D2AB41}" dt="2023-01-30T01:39:29.454" v="23007" actId="1076"/>
          <ac:cxnSpMkLst>
            <pc:docMk/>
            <pc:sldMk cId="3738069086" sldId="713"/>
            <ac:cxnSpMk id="6" creationId="{3E549BA0-8559-98D6-849D-AB55780B9C62}"/>
          </ac:cxnSpMkLst>
        </pc:cxnChg>
        <pc:cxnChg chg="add mod">
          <ac:chgData name="Matthieu De Mari" userId="dfb708c9-d8dc-439f-9a3b-c772bf4a311c" providerId="ADAL" clId="{1FE71F4D-2AFD-4838-AD3C-62D890D2AB41}" dt="2023-01-30T01:39:33.381" v="23009" actId="1076"/>
          <ac:cxnSpMkLst>
            <pc:docMk/>
            <pc:sldMk cId="3738069086" sldId="713"/>
            <ac:cxnSpMk id="7" creationId="{92117E9D-CABD-7266-89A7-DFF74170CB21}"/>
          </ac:cxnSpMkLst>
        </pc:cxnChg>
        <pc:cxnChg chg="add mod">
          <ac:chgData name="Matthieu De Mari" userId="dfb708c9-d8dc-439f-9a3b-c772bf4a311c" providerId="ADAL" clId="{1FE71F4D-2AFD-4838-AD3C-62D890D2AB41}" dt="2023-01-30T01:39:37.124" v="23011" actId="1076"/>
          <ac:cxnSpMkLst>
            <pc:docMk/>
            <pc:sldMk cId="3738069086" sldId="713"/>
            <ac:cxnSpMk id="8" creationId="{07379346-9FA6-A5FF-CF9A-3986BF1FC0AA}"/>
          </ac:cxnSpMkLst>
        </pc:cxnChg>
        <pc:cxnChg chg="add mod">
          <ac:chgData name="Matthieu De Mari" userId="dfb708c9-d8dc-439f-9a3b-c772bf4a311c" providerId="ADAL" clId="{1FE71F4D-2AFD-4838-AD3C-62D890D2AB41}" dt="2023-01-30T01:39:43.301" v="23013" actId="1076"/>
          <ac:cxnSpMkLst>
            <pc:docMk/>
            <pc:sldMk cId="3738069086" sldId="713"/>
            <ac:cxnSpMk id="9" creationId="{C144772C-6B37-C844-33E2-BD62B705640E}"/>
          </ac:cxnSpMkLst>
        </pc:cxnChg>
      </pc:sldChg>
      <pc:sldChg chg="modSp add mod">
        <pc:chgData name="Matthieu De Mari" userId="dfb708c9-d8dc-439f-9a3b-c772bf4a311c" providerId="ADAL" clId="{1FE71F4D-2AFD-4838-AD3C-62D890D2AB41}" dt="2023-01-30T02:21:55.574" v="24419"/>
        <pc:sldMkLst>
          <pc:docMk/>
          <pc:sldMk cId="3349250659" sldId="714"/>
        </pc:sldMkLst>
        <pc:spChg chg="mod">
          <ac:chgData name="Matthieu De Mari" userId="dfb708c9-d8dc-439f-9a3b-c772bf4a311c" providerId="ADAL" clId="{1FE71F4D-2AFD-4838-AD3C-62D890D2AB41}" dt="2023-01-30T02:21:55.574" v="24419"/>
          <ac:spMkLst>
            <pc:docMk/>
            <pc:sldMk cId="3349250659" sldId="714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1:57:52.793" v="23307" actId="20577"/>
          <ac:spMkLst>
            <pc:docMk/>
            <pc:sldMk cId="3349250659" sldId="714"/>
            <ac:spMk id="4" creationId="{2A14B826-76A1-4C74-2CF3-31C48D1B320E}"/>
          </ac:spMkLst>
        </pc:spChg>
      </pc:sldChg>
      <pc:sldChg chg="modSp add mod">
        <pc:chgData name="Matthieu De Mari" userId="dfb708c9-d8dc-439f-9a3b-c772bf4a311c" providerId="ADAL" clId="{1FE71F4D-2AFD-4838-AD3C-62D890D2AB41}" dt="2023-01-30T02:21:42.223" v="24404"/>
        <pc:sldMkLst>
          <pc:docMk/>
          <pc:sldMk cId="1608300019" sldId="715"/>
        </pc:sldMkLst>
        <pc:spChg chg="mod">
          <ac:chgData name="Matthieu De Mari" userId="dfb708c9-d8dc-439f-9a3b-c772bf4a311c" providerId="ADAL" clId="{1FE71F4D-2AFD-4838-AD3C-62D890D2AB41}" dt="2023-01-30T02:21:42.223" v="24404"/>
          <ac:spMkLst>
            <pc:docMk/>
            <pc:sldMk cId="1608300019" sldId="715"/>
            <ac:spMk id="3" creationId="{9414D856-CCB6-9C34-899E-47E2CC181A18}"/>
          </ac:spMkLst>
        </pc:spChg>
        <pc:spChg chg="mod">
          <ac:chgData name="Matthieu De Mari" userId="dfb708c9-d8dc-439f-9a3b-c772bf4a311c" providerId="ADAL" clId="{1FE71F4D-2AFD-4838-AD3C-62D890D2AB41}" dt="2023-01-30T02:11:45.775" v="24111" actId="20577"/>
          <ac:spMkLst>
            <pc:docMk/>
            <pc:sldMk cId="1608300019" sldId="715"/>
            <ac:spMk id="4" creationId="{2A14B826-76A1-4C74-2CF3-31C48D1B320E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18:56.801" v="24989" actId="20577"/>
        <pc:sldMkLst>
          <pc:docMk/>
          <pc:sldMk cId="4114755130" sldId="716"/>
        </pc:sldMkLst>
        <pc:spChg chg="mod">
          <ac:chgData name="Matthieu De Mari" userId="dfb708c9-d8dc-439f-9a3b-c772bf4a311c" providerId="ADAL" clId="{1FE71F4D-2AFD-4838-AD3C-62D890D2AB41}" dt="2023-01-31T01:18:56.801" v="24989" actId="20577"/>
          <ac:spMkLst>
            <pc:docMk/>
            <pc:sldMk cId="4114755130" sldId="716"/>
            <ac:spMk id="2" creationId="{CA70D8F5-BFAC-79E0-DA30-6EC3AF8D8027}"/>
          </ac:spMkLst>
        </pc:spChg>
        <pc:picChg chg="del">
          <ac:chgData name="Matthieu De Mari" userId="dfb708c9-d8dc-439f-9a3b-c772bf4a311c" providerId="ADAL" clId="{1FE71F4D-2AFD-4838-AD3C-62D890D2AB41}" dt="2023-01-30T02:16:42.384" v="24277" actId="478"/>
          <ac:picMkLst>
            <pc:docMk/>
            <pc:sldMk cId="4114755130" sldId="716"/>
            <ac:picMk id="4" creationId="{09D52421-3700-A878-249F-9DA49F4B79D9}"/>
          </ac:picMkLst>
        </pc:picChg>
        <pc:picChg chg="add mod">
          <ac:chgData name="Matthieu De Mari" userId="dfb708c9-d8dc-439f-9a3b-c772bf4a311c" providerId="ADAL" clId="{1FE71F4D-2AFD-4838-AD3C-62D890D2AB41}" dt="2023-01-30T02:16:47.615" v="24280" actId="1076"/>
          <ac:picMkLst>
            <pc:docMk/>
            <pc:sldMk cId="4114755130" sldId="716"/>
            <ac:picMk id="5" creationId="{793BF6F7-D370-1DB8-5C33-A9914495DE32}"/>
          </ac:picMkLst>
        </pc:picChg>
      </pc:sldChg>
      <pc:sldChg chg="modSp add mod">
        <pc:chgData name="Matthieu De Mari" userId="dfb708c9-d8dc-439f-9a3b-c772bf4a311c" providerId="ADAL" clId="{1FE71F4D-2AFD-4838-AD3C-62D890D2AB41}" dt="2023-01-30T02:21:25.321" v="24399" actId="20577"/>
        <pc:sldMkLst>
          <pc:docMk/>
          <pc:sldMk cId="1303367200" sldId="717"/>
        </pc:sldMkLst>
        <pc:spChg chg="mod">
          <ac:chgData name="Matthieu De Mari" userId="dfb708c9-d8dc-439f-9a3b-c772bf4a311c" providerId="ADAL" clId="{1FE71F4D-2AFD-4838-AD3C-62D890D2AB41}" dt="2023-01-30T02:21:25.321" v="24399" actId="20577"/>
          <ac:spMkLst>
            <pc:docMk/>
            <pc:sldMk cId="1303367200" sldId="717"/>
            <ac:spMk id="3" creationId="{C71C8DD6-14D1-44DF-9843-EFEDF44E39A2}"/>
          </ac:spMkLst>
        </pc:spChg>
      </pc:sldChg>
      <pc:sldChg chg="delSp modSp add mod modClrScheme chgLayout">
        <pc:chgData name="Matthieu De Mari" userId="dfb708c9-d8dc-439f-9a3b-c772bf4a311c" providerId="ADAL" clId="{1FE71F4D-2AFD-4838-AD3C-62D890D2AB41}" dt="2023-01-30T02:26:49.950" v="24759" actId="20577"/>
        <pc:sldMkLst>
          <pc:docMk/>
          <pc:sldMk cId="407713358" sldId="718"/>
        </pc:sldMkLst>
        <pc:spChg chg="mod ord">
          <ac:chgData name="Matthieu De Mari" userId="dfb708c9-d8dc-439f-9a3b-c772bf4a311c" providerId="ADAL" clId="{1FE71F4D-2AFD-4838-AD3C-62D890D2AB41}" dt="2023-01-30T02:26:49.950" v="24759" actId="20577"/>
          <ac:spMkLst>
            <pc:docMk/>
            <pc:sldMk cId="407713358" sldId="718"/>
            <ac:spMk id="2" creationId="{FAAC2759-F8AB-AA46-0AE4-72B27C6D4A10}"/>
          </ac:spMkLst>
        </pc:spChg>
        <pc:spChg chg="mod ord">
          <ac:chgData name="Matthieu De Mari" userId="dfb708c9-d8dc-439f-9a3b-c772bf4a311c" providerId="ADAL" clId="{1FE71F4D-2AFD-4838-AD3C-62D890D2AB41}" dt="2023-01-30T02:26:45.103" v="24757" actId="113"/>
          <ac:spMkLst>
            <pc:docMk/>
            <pc:sldMk cId="407713358" sldId="718"/>
            <ac:spMk id="3" creationId="{96FA9154-8357-5DC7-E5FE-55312619F8DE}"/>
          </ac:spMkLst>
        </pc:spChg>
        <pc:picChg chg="del">
          <ac:chgData name="Matthieu De Mari" userId="dfb708c9-d8dc-439f-9a3b-c772bf4a311c" providerId="ADAL" clId="{1FE71F4D-2AFD-4838-AD3C-62D890D2AB41}" dt="2023-01-30T02:25:48.658" v="24635" actId="478"/>
          <ac:picMkLst>
            <pc:docMk/>
            <pc:sldMk cId="407713358" sldId="718"/>
            <ac:picMk id="6" creationId="{05BEA049-9A5E-EF72-FEF9-BB9BD89E7A05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7:52.623" v="24961" actId="1076"/>
        <pc:sldMkLst>
          <pc:docMk/>
          <pc:sldMk cId="2331283285" sldId="719"/>
        </pc:sldMkLst>
        <pc:spChg chg="del">
          <ac:chgData name="Matthieu De Mari" userId="dfb708c9-d8dc-439f-9a3b-c772bf4a311c" providerId="ADAL" clId="{1FE71F4D-2AFD-4838-AD3C-62D890D2AB41}" dt="2023-01-31T01:17:42.053" v="24953" actId="478"/>
          <ac:spMkLst>
            <pc:docMk/>
            <pc:sldMk cId="2331283285" sldId="719"/>
            <ac:spMk id="11" creationId="{3D31788E-1B71-0D0B-3D4C-4C51C9D65DCA}"/>
          </ac:spMkLst>
        </pc:spChg>
        <pc:spChg chg="del">
          <ac:chgData name="Matthieu De Mari" userId="dfb708c9-d8dc-439f-9a3b-c772bf4a311c" providerId="ADAL" clId="{1FE71F4D-2AFD-4838-AD3C-62D890D2AB41}" dt="2023-01-31T01:17:43.383" v="24954" actId="478"/>
          <ac:spMkLst>
            <pc:docMk/>
            <pc:sldMk cId="2331283285" sldId="719"/>
            <ac:spMk id="12" creationId="{47E3949C-2F0C-1588-0CA7-59CDA6C0EC02}"/>
          </ac:spMkLst>
        </pc:spChg>
        <pc:spChg chg="del">
          <ac:chgData name="Matthieu De Mari" userId="dfb708c9-d8dc-439f-9a3b-c772bf4a311c" providerId="ADAL" clId="{1FE71F4D-2AFD-4838-AD3C-62D890D2AB41}" dt="2023-01-31T01:17:44.372" v="24955" actId="478"/>
          <ac:spMkLst>
            <pc:docMk/>
            <pc:sldMk cId="2331283285" sldId="719"/>
            <ac:spMk id="13" creationId="{AA1CCDEF-05D4-3DE0-A3AE-255A2FA6F44C}"/>
          </ac:spMkLst>
        </pc:spChg>
        <pc:spChg chg="del">
          <ac:chgData name="Matthieu De Mari" userId="dfb708c9-d8dc-439f-9a3b-c772bf4a311c" providerId="ADAL" clId="{1FE71F4D-2AFD-4838-AD3C-62D890D2AB41}" dt="2023-01-31T01:17:48.040" v="24958" actId="478"/>
          <ac:spMkLst>
            <pc:docMk/>
            <pc:sldMk cId="2331283285" sldId="719"/>
            <ac:spMk id="14" creationId="{D79065EF-C45D-E2E7-C1BE-96FD8D189B69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5" creationId="{E0C3F7F2-6509-968D-7A2D-45EF6CB6524B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6" creationId="{E1F3F268-7E6F-8D73-96BE-D7EAB1F51298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7" creationId="{A8D257D6-0945-EB9E-532A-BC900B613456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8" creationId="{DA6CDEF7-265B-19C0-1D38-52B2A6A7E01E}"/>
          </ac:spMkLst>
        </pc:spChg>
        <pc:spChg chg="del">
          <ac:chgData name="Matthieu De Mari" userId="dfb708c9-d8dc-439f-9a3b-c772bf4a311c" providerId="ADAL" clId="{1FE71F4D-2AFD-4838-AD3C-62D890D2AB41}" dt="2023-01-31T01:17:46.870" v="24957" actId="478"/>
          <ac:spMkLst>
            <pc:docMk/>
            <pc:sldMk cId="2331283285" sldId="719"/>
            <ac:spMk id="19" creationId="{3AF68576-F51F-80F6-A737-F8387A746DDB}"/>
          </ac:spMkLst>
        </pc:spChg>
        <pc:picChg chg="add mod">
          <ac:chgData name="Matthieu De Mari" userId="dfb708c9-d8dc-439f-9a3b-c772bf4a311c" providerId="ADAL" clId="{1FE71F4D-2AFD-4838-AD3C-62D890D2AB41}" dt="2023-01-31T01:17:52.623" v="24961" actId="1076"/>
          <ac:picMkLst>
            <pc:docMk/>
            <pc:sldMk cId="2331283285" sldId="719"/>
            <ac:picMk id="4" creationId="{2120FCD2-89DF-E31C-3336-FD8BCBF89177}"/>
          </ac:picMkLst>
        </pc:picChg>
        <pc:picChg chg="del">
          <ac:chgData name="Matthieu De Mari" userId="dfb708c9-d8dc-439f-9a3b-c772bf4a311c" providerId="ADAL" clId="{1FE71F4D-2AFD-4838-AD3C-62D890D2AB41}" dt="2023-01-31T01:17:44.889" v="24956" actId="478"/>
          <ac:picMkLst>
            <pc:docMk/>
            <pc:sldMk cId="2331283285" sldId="719"/>
            <ac:picMk id="10" creationId="{9BBBD92E-53F1-023E-17E4-152F2A71E427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18:13.158" v="24972" actId="1076"/>
        <pc:sldMkLst>
          <pc:docMk/>
          <pc:sldMk cId="1144693485" sldId="720"/>
        </pc:sldMkLst>
        <pc:spChg chg="mod">
          <ac:chgData name="Matthieu De Mari" userId="dfb708c9-d8dc-439f-9a3b-c772bf4a311c" providerId="ADAL" clId="{1FE71F4D-2AFD-4838-AD3C-62D890D2AB41}" dt="2023-01-31T01:17:59.043" v="24969" actId="20577"/>
          <ac:spMkLst>
            <pc:docMk/>
            <pc:sldMk cId="1144693485" sldId="720"/>
            <ac:spMk id="2" creationId="{51CCEA2B-538F-66AB-DFA9-BC0E1EBE5785}"/>
          </ac:spMkLst>
        </pc:spChg>
        <pc:picChg chg="del">
          <ac:chgData name="Matthieu De Mari" userId="dfb708c9-d8dc-439f-9a3b-c772bf4a311c" providerId="ADAL" clId="{1FE71F4D-2AFD-4838-AD3C-62D890D2AB41}" dt="2023-01-31T01:18:00.932" v="24970" actId="478"/>
          <ac:picMkLst>
            <pc:docMk/>
            <pc:sldMk cId="1144693485" sldId="720"/>
            <ac:picMk id="4" creationId="{2120FCD2-89DF-E31C-3336-FD8BCBF89177}"/>
          </ac:picMkLst>
        </pc:picChg>
        <pc:picChg chg="add mod">
          <ac:chgData name="Matthieu De Mari" userId="dfb708c9-d8dc-439f-9a3b-c772bf4a311c" providerId="ADAL" clId="{1FE71F4D-2AFD-4838-AD3C-62D890D2AB41}" dt="2023-01-31T01:18:13.158" v="24972" actId="1076"/>
          <ac:picMkLst>
            <pc:docMk/>
            <pc:sldMk cId="1144693485" sldId="720"/>
            <ac:picMk id="5" creationId="{7B34DC4D-8966-AE61-D964-16D5115EFB4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31T01:18:45.639" v="24979" actId="1076"/>
        <pc:sldMkLst>
          <pc:docMk/>
          <pc:sldMk cId="1886976898" sldId="721"/>
        </pc:sldMkLst>
        <pc:spChg chg="del">
          <ac:chgData name="Matthieu De Mari" userId="dfb708c9-d8dc-439f-9a3b-c772bf4a311c" providerId="ADAL" clId="{1FE71F4D-2AFD-4838-AD3C-62D890D2AB41}" dt="2023-01-31T01:18:40.675" v="24976" actId="478"/>
          <ac:spMkLst>
            <pc:docMk/>
            <pc:sldMk cId="1886976898" sldId="721"/>
            <ac:spMk id="2" creationId="{0A6B876E-9996-CBA9-AA89-8AD5863E32E9}"/>
          </ac:spMkLst>
        </pc:spChg>
        <pc:spChg chg="del">
          <ac:chgData name="Matthieu De Mari" userId="dfb708c9-d8dc-439f-9a3b-c772bf4a311c" providerId="ADAL" clId="{1FE71F4D-2AFD-4838-AD3C-62D890D2AB41}" dt="2023-01-31T01:18:38.708" v="24974" actId="478"/>
          <ac:spMkLst>
            <pc:docMk/>
            <pc:sldMk cId="1886976898" sldId="721"/>
            <ac:spMk id="3" creationId="{97D6092E-FB92-3266-DF9D-5005D6ADE831}"/>
          </ac:spMkLst>
        </pc:spChg>
        <pc:spChg chg="del">
          <ac:chgData name="Matthieu De Mari" userId="dfb708c9-d8dc-439f-9a3b-c772bf4a311c" providerId="ADAL" clId="{1FE71F4D-2AFD-4838-AD3C-62D890D2AB41}" dt="2023-01-31T01:18:39.525" v="24975" actId="478"/>
          <ac:spMkLst>
            <pc:docMk/>
            <pc:sldMk cId="1886976898" sldId="721"/>
            <ac:spMk id="4" creationId="{8479F4AD-4DD1-52BC-5829-802826D633F8}"/>
          </ac:spMkLst>
        </pc:spChg>
        <pc:spChg chg="add mod">
          <ac:chgData name="Matthieu De Mari" userId="dfb708c9-d8dc-439f-9a3b-c772bf4a311c" providerId="ADAL" clId="{1FE71F4D-2AFD-4838-AD3C-62D890D2AB41}" dt="2023-01-31T01:18:44.063" v="24978"/>
          <ac:spMkLst>
            <pc:docMk/>
            <pc:sldMk cId="1886976898" sldId="721"/>
            <ac:spMk id="7" creationId="{09CD5181-7BD2-D610-545B-1FC9D59BCF01}"/>
          </ac:spMkLst>
        </pc:spChg>
        <pc:picChg chg="add mod">
          <ac:chgData name="Matthieu De Mari" userId="dfb708c9-d8dc-439f-9a3b-c772bf4a311c" providerId="ADAL" clId="{1FE71F4D-2AFD-4838-AD3C-62D890D2AB41}" dt="2023-01-31T01:18:45.639" v="24979" actId="1076"/>
          <ac:picMkLst>
            <pc:docMk/>
            <pc:sldMk cId="1886976898" sldId="721"/>
            <ac:picMk id="6" creationId="{AD0D0B42-FCBA-433F-9A22-2F00692A2F1E}"/>
          </ac:picMkLst>
        </pc:picChg>
      </pc:sldChg>
      <pc:sldChg chg="addSp modSp add mod modClrScheme chgLayout">
        <pc:chgData name="Matthieu De Mari" userId="dfb708c9-d8dc-439f-9a3b-c772bf4a311c" providerId="ADAL" clId="{1FE71F4D-2AFD-4838-AD3C-62D890D2AB41}" dt="2023-01-31T01:31:14.010" v="26420" actId="14100"/>
        <pc:sldMkLst>
          <pc:docMk/>
          <pc:sldMk cId="3843422896" sldId="722"/>
        </pc:sldMkLst>
        <pc:spChg chg="mod ord">
          <ac:chgData name="Matthieu De Mari" userId="dfb708c9-d8dc-439f-9a3b-c772bf4a311c" providerId="ADAL" clId="{1FE71F4D-2AFD-4838-AD3C-62D890D2AB41}" dt="2023-01-31T01:24:18.617" v="25729" actId="700"/>
          <ac:spMkLst>
            <pc:docMk/>
            <pc:sldMk cId="3843422896" sldId="722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5:56.676" v="25836" actId="20577"/>
          <ac:spMkLst>
            <pc:docMk/>
            <pc:sldMk cId="3843422896" sldId="722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31:14.010" v="26420" actId="14100"/>
          <ac:spMkLst>
            <pc:docMk/>
            <pc:sldMk cId="3843422896" sldId="722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7" creationId="{985F05F4-3906-780A-7322-0C25864927BA}"/>
          </ac:spMkLst>
        </pc:spChg>
        <pc:spChg chg="add mod">
          <ac:chgData name="Matthieu De Mari" userId="dfb708c9-d8dc-439f-9a3b-c772bf4a311c" providerId="ADAL" clId="{1FE71F4D-2AFD-4838-AD3C-62D890D2AB41}" dt="2023-01-31T01:31:08.775" v="26418" actId="1036"/>
          <ac:spMkLst>
            <pc:docMk/>
            <pc:sldMk cId="3843422896" sldId="722"/>
            <ac:spMk id="8" creationId="{110939EC-20F1-C057-D4F7-0719A0627D7B}"/>
          </ac:spMkLst>
        </pc:spChg>
        <pc:cxnChg chg="add mod">
          <ac:chgData name="Matthieu De Mari" userId="dfb708c9-d8dc-439f-9a3b-c772bf4a311c" providerId="ADAL" clId="{1FE71F4D-2AFD-4838-AD3C-62D890D2AB41}" dt="2023-01-31T01:31:08.775" v="26418" actId="1036"/>
          <ac:cxnSpMkLst>
            <pc:docMk/>
            <pc:sldMk cId="3843422896" sldId="722"/>
            <ac:cxnSpMk id="6" creationId="{3F8FF7AF-0E2B-BCAB-107E-7853CBA15E6D}"/>
          </ac:cxnSpMkLst>
        </pc:cxnChg>
      </pc:sldChg>
      <pc:sldChg chg="addSp modSp add del mod modClrScheme chgLayout">
        <pc:chgData name="Matthieu De Mari" userId="dfb708c9-d8dc-439f-9a3b-c772bf4a311c" providerId="ADAL" clId="{1FE71F4D-2AFD-4838-AD3C-62D890D2AB41}" dt="2023-01-31T01:25:40.369" v="25793" actId="47"/>
        <pc:sldMkLst>
          <pc:docMk/>
          <pc:sldMk cId="912697737" sldId="723"/>
        </pc:sldMkLst>
        <pc:spChg chg="mod ord">
          <ac:chgData name="Matthieu De Mari" userId="dfb708c9-d8dc-439f-9a3b-c772bf4a311c" providerId="ADAL" clId="{1FE71F4D-2AFD-4838-AD3C-62D890D2AB41}" dt="2023-01-31T01:24:12.877" v="25723" actId="700"/>
          <ac:spMkLst>
            <pc:docMk/>
            <pc:sldMk cId="912697737" sldId="723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24:15.148" v="25728" actId="27636"/>
          <ac:spMkLst>
            <pc:docMk/>
            <pc:sldMk cId="912697737" sldId="723"/>
            <ac:spMk id="3" creationId="{B0AE152F-A5D2-2F32-A363-DA5CFD8B2E5F}"/>
          </ac:spMkLst>
        </pc:spChg>
        <pc:spChg chg="add mod ord">
          <ac:chgData name="Matthieu De Mari" userId="dfb708c9-d8dc-439f-9a3b-c772bf4a311c" providerId="ADAL" clId="{1FE71F4D-2AFD-4838-AD3C-62D890D2AB41}" dt="2023-01-31T01:24:15.147" v="25727" actId="27636"/>
          <ac:spMkLst>
            <pc:docMk/>
            <pc:sldMk cId="912697737" sldId="723"/>
            <ac:spMk id="4" creationId="{CE986BD3-5512-1D62-2523-A0BD4406C99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30:04.656" v="26336" actId="5793"/>
        <pc:sldMkLst>
          <pc:docMk/>
          <pc:sldMk cId="2377570908" sldId="724"/>
        </pc:sldMkLst>
        <pc:spChg chg="mod">
          <ac:chgData name="Matthieu De Mari" userId="dfb708c9-d8dc-439f-9a3b-c772bf4a311c" providerId="ADAL" clId="{1FE71F4D-2AFD-4838-AD3C-62D890D2AB41}" dt="2023-01-31T01:25:48.332" v="25820" actId="20577"/>
          <ac:spMkLst>
            <pc:docMk/>
            <pc:sldMk cId="2377570908" sldId="724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29:44.810" v="26318" actId="27636"/>
          <ac:spMkLst>
            <pc:docMk/>
            <pc:sldMk cId="2377570908" sldId="724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30:04.656" v="26336" actId="5793"/>
          <ac:spMkLst>
            <pc:docMk/>
            <pc:sldMk cId="2377570908" sldId="724"/>
            <ac:spMk id="4" creationId="{9F7CD9D3-6C4B-94A6-906C-0AD70AEA03EE}"/>
          </ac:spMkLst>
        </pc:spChg>
        <pc:spChg chg="add mod">
          <ac:chgData name="Matthieu De Mari" userId="dfb708c9-d8dc-439f-9a3b-c772bf4a311c" providerId="ADAL" clId="{1FE71F4D-2AFD-4838-AD3C-62D890D2AB41}" dt="2023-01-31T01:29:59.405" v="26335" actId="1076"/>
          <ac:spMkLst>
            <pc:docMk/>
            <pc:sldMk cId="2377570908" sldId="724"/>
            <ac:spMk id="5" creationId="{94C7BFE9-F2F2-B754-9A29-6465EC4E7431}"/>
          </ac:spMkLst>
        </pc:spChg>
        <pc:spChg chg="mod">
          <ac:chgData name="Matthieu De Mari" userId="dfb708c9-d8dc-439f-9a3b-c772bf4a311c" providerId="ADAL" clId="{1FE71F4D-2AFD-4838-AD3C-62D890D2AB41}" dt="2023-01-31T01:29:55.157" v="26334" actId="14100"/>
          <ac:spMkLst>
            <pc:docMk/>
            <pc:sldMk cId="2377570908" sldId="724"/>
            <ac:spMk id="7" creationId="{985F05F4-3906-780A-7322-0C25864927BA}"/>
          </ac:spMkLst>
        </pc:spChg>
        <pc:spChg chg="del mod">
          <ac:chgData name="Matthieu De Mari" userId="dfb708c9-d8dc-439f-9a3b-c772bf4a311c" providerId="ADAL" clId="{1FE71F4D-2AFD-4838-AD3C-62D890D2AB41}" dt="2023-01-31T01:29:07.048" v="26241" actId="478"/>
          <ac:spMkLst>
            <pc:docMk/>
            <pc:sldMk cId="2377570908" sldId="724"/>
            <ac:spMk id="8" creationId="{110939EC-20F1-C057-D4F7-0719A0627D7B}"/>
          </ac:spMkLst>
        </pc:spChg>
        <pc:cxnChg chg="mod">
          <ac:chgData name="Matthieu De Mari" userId="dfb708c9-d8dc-439f-9a3b-c772bf4a311c" providerId="ADAL" clId="{1FE71F4D-2AFD-4838-AD3C-62D890D2AB41}" dt="2023-01-31T01:29:53.456" v="26333" actId="1076"/>
          <ac:cxnSpMkLst>
            <pc:docMk/>
            <pc:sldMk cId="2377570908" sldId="724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3:56.801" v="26692" actId="14100"/>
        <pc:sldMkLst>
          <pc:docMk/>
          <pc:sldMk cId="1528440173" sldId="725"/>
        </pc:sldMkLst>
        <pc:spChg chg="mod ord">
          <ac:chgData name="Matthieu De Mari" userId="dfb708c9-d8dc-439f-9a3b-c772bf4a311c" providerId="ADAL" clId="{1FE71F4D-2AFD-4838-AD3C-62D890D2AB41}" dt="2023-01-31T01:32:27.119" v="26488" actId="20577"/>
          <ac:spMkLst>
            <pc:docMk/>
            <pc:sldMk cId="1528440173" sldId="725"/>
            <ac:spMk id="2" creationId="{28C45DD1-7D03-DF5A-B422-D9D0C471A438}"/>
          </ac:spMkLst>
        </pc:spChg>
        <pc:spChg chg="mod ord">
          <ac:chgData name="Matthieu De Mari" userId="dfb708c9-d8dc-439f-9a3b-c772bf4a311c" providerId="ADAL" clId="{1FE71F4D-2AFD-4838-AD3C-62D890D2AB41}" dt="2023-01-31T01:33:20.445" v="26682" actId="20577"/>
          <ac:spMkLst>
            <pc:docMk/>
            <pc:sldMk cId="1528440173" sldId="725"/>
            <ac:spMk id="3" creationId="{B0AE152F-A5D2-2F32-A363-DA5CFD8B2E5F}"/>
          </ac:spMkLst>
        </pc:spChg>
        <pc:spChg chg="del">
          <ac:chgData name="Matthieu De Mari" userId="dfb708c9-d8dc-439f-9a3b-c772bf4a311c" providerId="ADAL" clId="{1FE71F4D-2AFD-4838-AD3C-62D890D2AB41}" dt="2023-01-31T01:30:11.357" v="26338" actId="478"/>
          <ac:spMkLst>
            <pc:docMk/>
            <pc:sldMk cId="1528440173" sldId="725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30:13.674" v="26340" actId="478"/>
          <ac:spMkLst>
            <pc:docMk/>
            <pc:sldMk cId="1528440173" sldId="725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30:15.269" v="26341" actId="478"/>
          <ac:spMkLst>
            <pc:docMk/>
            <pc:sldMk cId="1528440173" sldId="725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30:12.349" v="26339" actId="478"/>
          <ac:spMkLst>
            <pc:docMk/>
            <pc:sldMk cId="1528440173" sldId="725"/>
            <ac:spMk id="9" creationId="{B20032C7-1824-D04B-A073-0AAB8297B804}"/>
          </ac:spMkLst>
        </pc:spChg>
        <pc:spChg chg="add mod">
          <ac:chgData name="Matthieu De Mari" userId="dfb708c9-d8dc-439f-9a3b-c772bf4a311c" providerId="ADAL" clId="{1FE71F4D-2AFD-4838-AD3C-62D890D2AB41}" dt="2023-01-31T01:33:44.967" v="26687" actId="14100"/>
          <ac:spMkLst>
            <pc:docMk/>
            <pc:sldMk cId="1528440173" sldId="725"/>
            <ac:spMk id="12" creationId="{F707593F-467E-CADC-317F-563EB18D6C9F}"/>
          </ac:spMkLst>
        </pc:spChg>
        <pc:spChg chg="add mod">
          <ac:chgData name="Matthieu De Mari" userId="dfb708c9-d8dc-439f-9a3b-c772bf4a311c" providerId="ADAL" clId="{1FE71F4D-2AFD-4838-AD3C-62D890D2AB41}" dt="2023-01-31T01:33:56.801" v="26692" actId="14100"/>
          <ac:spMkLst>
            <pc:docMk/>
            <pc:sldMk cId="1528440173" sldId="725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3:25.119" v="26684" actId="1076"/>
          <ac:picMkLst>
            <pc:docMk/>
            <pc:sldMk cId="1528440173" sldId="725"/>
            <ac:picMk id="11" creationId="{7A6996B0-8B63-4DA5-4985-91EDFA875049}"/>
          </ac:picMkLst>
        </pc:picChg>
        <pc:cxnChg chg="del">
          <ac:chgData name="Matthieu De Mari" userId="dfb708c9-d8dc-439f-9a3b-c772bf4a311c" providerId="ADAL" clId="{1FE71F4D-2AFD-4838-AD3C-62D890D2AB41}" dt="2023-01-31T01:30:13.674" v="26340" actId="478"/>
          <ac:cxnSpMkLst>
            <pc:docMk/>
            <pc:sldMk cId="1528440173" sldId="725"/>
            <ac:cxnSpMk id="6" creationId="{3F8FF7AF-0E2B-BCAB-107E-7853CBA15E6D}"/>
          </ac:cxnSpMkLst>
        </pc:cxnChg>
      </pc:sldChg>
      <pc:sldChg chg="addSp delSp modSp add mod modClrScheme chgLayout">
        <pc:chgData name="Matthieu De Mari" userId="dfb708c9-d8dc-439f-9a3b-c772bf4a311c" providerId="ADAL" clId="{1FE71F4D-2AFD-4838-AD3C-62D890D2AB41}" dt="2023-01-31T01:35:47.963" v="26880" actId="1076"/>
        <pc:sldMkLst>
          <pc:docMk/>
          <pc:sldMk cId="2673247620" sldId="726"/>
        </pc:sldMkLst>
        <pc:spChg chg="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2" creationId="{28C45DD1-7D03-DF5A-B422-D9D0C471A438}"/>
          </ac:spMkLst>
        </pc:spChg>
        <pc:spChg chg="del">
          <ac:chgData name="Matthieu De Mari" userId="dfb708c9-d8dc-439f-9a3b-c772bf4a311c" providerId="ADAL" clId="{1FE71F4D-2AFD-4838-AD3C-62D890D2AB41}" dt="2023-01-31T01:34:14.741" v="26697" actId="478"/>
          <ac:spMkLst>
            <pc:docMk/>
            <pc:sldMk cId="2673247620" sldId="726"/>
            <ac:spMk id="3" creationId="{B0AE152F-A5D2-2F32-A363-DA5CFD8B2E5F}"/>
          </ac:spMkLst>
        </pc:spChg>
        <pc:spChg chg="add del mod">
          <ac:chgData name="Matthieu De Mari" userId="dfb708c9-d8dc-439f-9a3b-c772bf4a311c" providerId="ADAL" clId="{1FE71F4D-2AFD-4838-AD3C-62D890D2AB41}" dt="2023-01-31T01:34:15.282" v="26698" actId="478"/>
          <ac:spMkLst>
            <pc:docMk/>
            <pc:sldMk cId="2673247620" sldId="726"/>
            <ac:spMk id="5" creationId="{CBC82E65-77B2-E224-B278-C436FF4B7F82}"/>
          </ac:spMkLst>
        </pc:spChg>
        <pc:spChg chg="add del mod ord">
          <ac:chgData name="Matthieu De Mari" userId="dfb708c9-d8dc-439f-9a3b-c772bf4a311c" providerId="ADAL" clId="{1FE71F4D-2AFD-4838-AD3C-62D890D2AB41}" dt="2023-01-31T01:34:38.805" v="26700" actId="700"/>
          <ac:spMkLst>
            <pc:docMk/>
            <pc:sldMk cId="2673247620" sldId="726"/>
            <ac:spMk id="6" creationId="{EB08A3AF-176A-5E04-5F2E-3A89F4C414E5}"/>
          </ac:spMkLst>
        </pc:spChg>
        <pc:spChg chg="add mod ord">
          <ac:chgData name="Matthieu De Mari" userId="dfb708c9-d8dc-439f-9a3b-c772bf4a311c" providerId="ADAL" clId="{1FE71F4D-2AFD-4838-AD3C-62D890D2AB41}" dt="2023-01-31T01:35:40.039" v="26877" actId="21"/>
          <ac:spMkLst>
            <pc:docMk/>
            <pc:sldMk cId="2673247620" sldId="726"/>
            <ac:spMk id="7" creationId="{CBB9B56B-0BC7-D8EF-7A43-861F4131A530}"/>
          </ac:spMkLst>
        </pc:spChg>
        <pc:spChg chg="del">
          <ac:chgData name="Matthieu De Mari" userId="dfb708c9-d8dc-439f-9a3b-c772bf4a311c" providerId="ADAL" clId="{1FE71F4D-2AFD-4838-AD3C-62D890D2AB41}" dt="2023-01-31T01:34:11.768" v="26695" actId="478"/>
          <ac:spMkLst>
            <pc:docMk/>
            <pc:sldMk cId="2673247620" sldId="726"/>
            <ac:spMk id="12" creationId="{F707593F-467E-CADC-317F-563EB18D6C9F}"/>
          </ac:spMkLst>
        </pc:spChg>
        <pc:spChg chg="del">
          <ac:chgData name="Matthieu De Mari" userId="dfb708c9-d8dc-439f-9a3b-c772bf4a311c" providerId="ADAL" clId="{1FE71F4D-2AFD-4838-AD3C-62D890D2AB41}" dt="2023-01-31T01:34:12.667" v="26696" actId="478"/>
          <ac:spMkLst>
            <pc:docMk/>
            <pc:sldMk cId="2673247620" sldId="726"/>
            <ac:spMk id="13" creationId="{AA52DC33-4EDE-1892-E960-3AB7D3DA672B}"/>
          </ac:spMkLst>
        </pc:spChg>
        <pc:picChg chg="add mod">
          <ac:chgData name="Matthieu De Mari" userId="dfb708c9-d8dc-439f-9a3b-c772bf4a311c" providerId="ADAL" clId="{1FE71F4D-2AFD-4838-AD3C-62D890D2AB41}" dt="2023-01-31T01:35:47.963" v="26880" actId="1076"/>
          <ac:picMkLst>
            <pc:docMk/>
            <pc:sldMk cId="2673247620" sldId="726"/>
            <ac:picMk id="9" creationId="{6CBFC68F-5339-51E4-BFD3-86304D32F84F}"/>
          </ac:picMkLst>
        </pc:picChg>
        <pc:picChg chg="del">
          <ac:chgData name="Matthieu De Mari" userId="dfb708c9-d8dc-439f-9a3b-c772bf4a311c" providerId="ADAL" clId="{1FE71F4D-2AFD-4838-AD3C-62D890D2AB41}" dt="2023-01-31T01:34:05.535" v="26694" actId="478"/>
          <ac:picMkLst>
            <pc:docMk/>
            <pc:sldMk cId="2673247620" sldId="726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39:27.085" v="27376" actId="20577"/>
        <pc:sldMkLst>
          <pc:docMk/>
          <pc:sldMk cId="2566220271" sldId="727"/>
        </pc:sldMkLst>
        <pc:spChg chg="add del">
          <ac:chgData name="Matthieu De Mari" userId="dfb708c9-d8dc-439f-9a3b-c772bf4a311c" providerId="ADAL" clId="{1FE71F4D-2AFD-4838-AD3C-62D890D2AB41}" dt="2023-01-31T01:35:51.508" v="26883" actId="22"/>
          <ac:spMkLst>
            <pc:docMk/>
            <pc:sldMk cId="2566220271" sldId="727"/>
            <ac:spMk id="4" creationId="{072AD0C3-AF81-4AC4-D3A3-2D4095C05790}"/>
          </ac:spMkLst>
        </pc:spChg>
        <pc:spChg chg="add mod">
          <ac:chgData name="Matthieu De Mari" userId="dfb708c9-d8dc-439f-9a3b-c772bf4a311c" providerId="ADAL" clId="{1FE71F4D-2AFD-4838-AD3C-62D890D2AB41}" dt="2023-01-31T01:38:51.760" v="27283" actId="14100"/>
          <ac:spMkLst>
            <pc:docMk/>
            <pc:sldMk cId="2566220271" sldId="727"/>
            <ac:spMk id="6" creationId="{B16CD45C-C3DC-FF0C-761C-26D94F1CF5E2}"/>
          </ac:spMkLst>
        </pc:spChg>
        <pc:spChg chg="mod">
          <ac:chgData name="Matthieu De Mari" userId="dfb708c9-d8dc-439f-9a3b-c772bf4a311c" providerId="ADAL" clId="{1FE71F4D-2AFD-4838-AD3C-62D890D2AB41}" dt="2023-01-31T01:37:18.470" v="27141" actId="12"/>
          <ac:spMkLst>
            <pc:docMk/>
            <pc:sldMk cId="2566220271" sldId="727"/>
            <ac:spMk id="7" creationId="{CBB9B56B-0BC7-D8EF-7A43-861F4131A530}"/>
          </ac:spMkLst>
        </pc:spChg>
        <pc:spChg chg="add mod">
          <ac:chgData name="Matthieu De Mari" userId="dfb708c9-d8dc-439f-9a3b-c772bf4a311c" providerId="ADAL" clId="{1FE71F4D-2AFD-4838-AD3C-62D890D2AB41}" dt="2023-01-31T01:38:43.907" v="27278" actId="207"/>
          <ac:spMkLst>
            <pc:docMk/>
            <pc:sldMk cId="2566220271" sldId="727"/>
            <ac:spMk id="8" creationId="{C286FD0E-514A-1A1A-1172-F8B141359EAA}"/>
          </ac:spMkLst>
        </pc:spChg>
        <pc:spChg chg="add mod">
          <ac:chgData name="Matthieu De Mari" userId="dfb708c9-d8dc-439f-9a3b-c772bf4a311c" providerId="ADAL" clId="{1FE71F4D-2AFD-4838-AD3C-62D890D2AB41}" dt="2023-01-31T01:39:27.085" v="27376" actId="20577"/>
          <ac:spMkLst>
            <pc:docMk/>
            <pc:sldMk cId="2566220271" sldId="727"/>
            <ac:spMk id="12" creationId="{89704F6B-35B9-4B8C-0090-DD2A3FE0F78E}"/>
          </ac:spMkLst>
        </pc:spChg>
        <pc:picChg chg="del">
          <ac:chgData name="Matthieu De Mari" userId="dfb708c9-d8dc-439f-9a3b-c772bf4a311c" providerId="ADAL" clId="{1FE71F4D-2AFD-4838-AD3C-62D890D2AB41}" dt="2023-01-31T01:35:49.709" v="26881" actId="478"/>
          <ac:picMkLst>
            <pc:docMk/>
            <pc:sldMk cId="2566220271" sldId="727"/>
            <ac:picMk id="9" creationId="{6CBFC68F-5339-51E4-BFD3-86304D32F84F}"/>
          </ac:picMkLst>
        </pc:picChg>
        <pc:cxnChg chg="add mod">
          <ac:chgData name="Matthieu De Mari" userId="dfb708c9-d8dc-439f-9a3b-c772bf4a311c" providerId="ADAL" clId="{1FE71F4D-2AFD-4838-AD3C-62D890D2AB41}" dt="2023-01-31T01:37:34.683" v="27145" actId="14100"/>
          <ac:cxnSpMkLst>
            <pc:docMk/>
            <pc:sldMk cId="2566220271" sldId="727"/>
            <ac:cxnSpMk id="5" creationId="{C3727F9D-698E-D89C-9CF8-1D677D282078}"/>
          </ac:cxnSpMkLst>
        </pc:cxnChg>
      </pc:sldChg>
      <pc:sldChg chg="modSp add mod ord">
        <pc:chgData name="Matthieu De Mari" userId="dfb708c9-d8dc-439f-9a3b-c772bf4a311c" providerId="ADAL" clId="{1FE71F4D-2AFD-4838-AD3C-62D890D2AB41}" dt="2023-01-31T01:42:52.260" v="27826"/>
        <pc:sldMkLst>
          <pc:docMk/>
          <pc:sldMk cId="4081201707" sldId="728"/>
        </pc:sldMkLst>
        <pc:spChg chg="mod">
          <ac:chgData name="Matthieu De Mari" userId="dfb708c9-d8dc-439f-9a3b-c772bf4a311c" providerId="ADAL" clId="{1FE71F4D-2AFD-4838-AD3C-62D890D2AB41}" dt="2023-01-31T01:42:41.964" v="27824"/>
          <ac:spMkLst>
            <pc:docMk/>
            <pc:sldMk cId="4081201707" sldId="728"/>
            <ac:spMk id="3" creationId="{502A2FDC-5691-C578-010D-7EB4BB4DFBD7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31T01:46:37.040" v="28261" actId="207"/>
        <pc:sldMkLst>
          <pc:docMk/>
          <pc:sldMk cId="2839984274" sldId="729"/>
        </pc:sldMkLst>
        <pc:spChg chg="mod">
          <ac:chgData name="Matthieu De Mari" userId="dfb708c9-d8dc-439f-9a3b-c772bf4a311c" providerId="ADAL" clId="{1FE71F4D-2AFD-4838-AD3C-62D890D2AB41}" dt="2023-01-31T01:46:02.025" v="28202" actId="27636"/>
          <ac:spMkLst>
            <pc:docMk/>
            <pc:sldMk cId="2839984274" sldId="729"/>
            <ac:spMk id="3" creationId="{B0AE152F-A5D2-2F32-A363-DA5CFD8B2E5F}"/>
          </ac:spMkLst>
        </pc:spChg>
        <pc:spChg chg="mod">
          <ac:chgData name="Matthieu De Mari" userId="dfb708c9-d8dc-439f-9a3b-c772bf4a311c" providerId="ADAL" clId="{1FE71F4D-2AFD-4838-AD3C-62D890D2AB41}" dt="2023-01-31T01:46:02.022" v="28201" actId="27636"/>
          <ac:spMkLst>
            <pc:docMk/>
            <pc:sldMk cId="2839984274" sldId="729"/>
            <ac:spMk id="4" creationId="{9F7CD9D3-6C4B-94A6-906C-0AD70AEA03EE}"/>
          </ac:spMkLst>
        </pc:spChg>
        <pc:spChg chg="del">
          <ac:chgData name="Matthieu De Mari" userId="dfb708c9-d8dc-439f-9a3b-c772bf4a311c" providerId="ADAL" clId="{1FE71F4D-2AFD-4838-AD3C-62D890D2AB41}" dt="2023-01-31T01:45:10.210" v="28056" actId="478"/>
          <ac:spMkLst>
            <pc:docMk/>
            <pc:sldMk cId="2839984274" sldId="729"/>
            <ac:spMk id="5" creationId="{94C7BFE9-F2F2-B754-9A29-6465EC4E7431}"/>
          </ac:spMkLst>
        </pc:spChg>
        <pc:spChg chg="del">
          <ac:chgData name="Matthieu De Mari" userId="dfb708c9-d8dc-439f-9a3b-c772bf4a311c" providerId="ADAL" clId="{1FE71F4D-2AFD-4838-AD3C-62D890D2AB41}" dt="2023-01-31T01:45:11.402" v="28057" actId="478"/>
          <ac:spMkLst>
            <pc:docMk/>
            <pc:sldMk cId="2839984274" sldId="729"/>
            <ac:spMk id="7" creationId="{985F05F4-3906-780A-7322-0C25864927BA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9" creationId="{C6F10F1F-8168-015B-D7E4-8D531079A973}"/>
          </ac:spMkLst>
        </pc:spChg>
        <pc:spChg chg="add del mod">
          <ac:chgData name="Matthieu De Mari" userId="dfb708c9-d8dc-439f-9a3b-c772bf4a311c" providerId="ADAL" clId="{1FE71F4D-2AFD-4838-AD3C-62D890D2AB41}" dt="2023-01-31T01:46:07.361" v="28203" actId="478"/>
          <ac:spMkLst>
            <pc:docMk/>
            <pc:sldMk cId="2839984274" sldId="729"/>
            <ac:spMk id="10" creationId="{CD95241A-F4A7-34EB-5F9F-517D39A07319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2" creationId="{0A4E6067-4F9D-F418-62B2-99B679600BED}"/>
          </ac:spMkLst>
        </pc:spChg>
        <pc:spChg chg="add mod">
          <ac:chgData name="Matthieu De Mari" userId="dfb708c9-d8dc-439f-9a3b-c772bf4a311c" providerId="ADAL" clId="{1FE71F4D-2AFD-4838-AD3C-62D890D2AB41}" dt="2023-01-31T01:46:18.072" v="28223" actId="1035"/>
          <ac:spMkLst>
            <pc:docMk/>
            <pc:sldMk cId="2839984274" sldId="729"/>
            <ac:spMk id="13" creationId="{34C6055E-604F-DF05-8281-5F193E57FE66}"/>
          </ac:spMkLst>
        </pc:spChg>
        <pc:spChg chg="add mod">
          <ac:chgData name="Matthieu De Mari" userId="dfb708c9-d8dc-439f-9a3b-c772bf4a311c" providerId="ADAL" clId="{1FE71F4D-2AFD-4838-AD3C-62D890D2AB41}" dt="2023-01-31T01:46:37.040" v="28261" actId="207"/>
          <ac:spMkLst>
            <pc:docMk/>
            <pc:sldMk cId="2839984274" sldId="729"/>
            <ac:spMk id="14" creationId="{FE8F32C2-32A9-A953-2056-ADAA1AEE8AE4}"/>
          </ac:spMkLst>
        </pc:spChg>
        <pc:cxnChg chg="del">
          <ac:chgData name="Matthieu De Mari" userId="dfb708c9-d8dc-439f-9a3b-c772bf4a311c" providerId="ADAL" clId="{1FE71F4D-2AFD-4838-AD3C-62D890D2AB41}" dt="2023-01-31T01:45:09.248" v="28055" actId="478"/>
          <ac:cxnSpMkLst>
            <pc:docMk/>
            <pc:sldMk cId="2839984274" sldId="729"/>
            <ac:cxnSpMk id="6" creationId="{3F8FF7AF-0E2B-BCAB-107E-7853CBA15E6D}"/>
          </ac:cxnSpMkLst>
        </pc:cxnChg>
        <pc:cxnChg chg="add del mod">
          <ac:chgData name="Matthieu De Mari" userId="dfb708c9-d8dc-439f-9a3b-c772bf4a311c" providerId="ADAL" clId="{1FE71F4D-2AFD-4838-AD3C-62D890D2AB41}" dt="2023-01-31T01:46:07.361" v="28203" actId="478"/>
          <ac:cxnSpMkLst>
            <pc:docMk/>
            <pc:sldMk cId="2839984274" sldId="729"/>
            <ac:cxnSpMk id="8" creationId="{8A7365DF-4C61-0AA9-88AD-8452812FCE4C}"/>
          </ac:cxnSpMkLst>
        </pc:cxnChg>
        <pc:cxnChg chg="add mod">
          <ac:chgData name="Matthieu De Mari" userId="dfb708c9-d8dc-439f-9a3b-c772bf4a311c" providerId="ADAL" clId="{1FE71F4D-2AFD-4838-AD3C-62D890D2AB41}" dt="2023-01-31T01:46:18.072" v="28223" actId="1035"/>
          <ac:cxnSpMkLst>
            <pc:docMk/>
            <pc:sldMk cId="2839984274" sldId="729"/>
            <ac:cxnSpMk id="11" creationId="{1FA66113-11A8-35A8-CEC9-5C0A3A7C868D}"/>
          </ac:cxnSpMkLst>
        </pc:cxnChg>
      </pc:sldChg>
      <pc:sldChg chg="addSp delSp modSp add mod">
        <pc:chgData name="Matthieu De Mari" userId="dfb708c9-d8dc-439f-9a3b-c772bf4a311c" providerId="ADAL" clId="{1FE71F4D-2AFD-4838-AD3C-62D890D2AB41}" dt="2023-01-31T01:49:21.717" v="28387" actId="1036"/>
        <pc:sldMkLst>
          <pc:docMk/>
          <pc:sldMk cId="2917244812" sldId="730"/>
        </pc:sldMkLst>
        <pc:spChg chg="mod">
          <ac:chgData name="Matthieu De Mari" userId="dfb708c9-d8dc-439f-9a3b-c772bf4a311c" providerId="ADAL" clId="{1FE71F4D-2AFD-4838-AD3C-62D890D2AB41}" dt="2023-01-31T01:46:58.234" v="28285" actId="20577"/>
          <ac:spMkLst>
            <pc:docMk/>
            <pc:sldMk cId="2917244812" sldId="730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8:14.689" v="28339" actId="20577"/>
          <ac:spMkLst>
            <pc:docMk/>
            <pc:sldMk cId="2917244812" sldId="730"/>
            <ac:spMk id="3" creationId="{B0AE152F-A5D2-2F32-A363-DA5CFD8B2E5F}"/>
          </ac:spMkLst>
        </pc:spChg>
        <pc:spChg chg="add mod">
          <ac:chgData name="Matthieu De Mari" userId="dfb708c9-d8dc-439f-9a3b-c772bf4a311c" providerId="ADAL" clId="{1FE71F4D-2AFD-4838-AD3C-62D890D2AB41}" dt="2023-01-31T01:48:58.010" v="28361" actId="14100"/>
          <ac:spMkLst>
            <pc:docMk/>
            <pc:sldMk cId="2917244812" sldId="730"/>
            <ac:spMk id="6" creationId="{B7300AEE-B87D-92CD-573C-0DB497EC91C4}"/>
          </ac:spMkLst>
        </pc:spChg>
        <pc:spChg chg="add mod ord">
          <ac:chgData name="Matthieu De Mari" userId="dfb708c9-d8dc-439f-9a3b-c772bf4a311c" providerId="ADAL" clId="{1FE71F4D-2AFD-4838-AD3C-62D890D2AB41}" dt="2023-01-31T01:49:21.717" v="28387" actId="1036"/>
          <ac:spMkLst>
            <pc:docMk/>
            <pc:sldMk cId="2917244812" sldId="730"/>
            <ac:spMk id="7" creationId="{8C54CF5F-0B8F-01F8-62E1-B65AB5663091}"/>
          </ac:spMkLst>
        </pc:spChg>
        <pc:spChg chg="mod">
          <ac:chgData name="Matthieu De Mari" userId="dfb708c9-d8dc-439f-9a3b-c772bf4a311c" providerId="ADAL" clId="{1FE71F4D-2AFD-4838-AD3C-62D890D2AB41}" dt="2023-01-31T01:48:47.598" v="28357" actId="14100"/>
          <ac:spMkLst>
            <pc:docMk/>
            <pc:sldMk cId="2917244812" sldId="730"/>
            <ac:spMk id="12" creationId="{F707593F-467E-CADC-317F-563EB18D6C9F}"/>
          </ac:spMkLst>
        </pc:spChg>
        <pc:spChg chg="mod">
          <ac:chgData name="Matthieu De Mari" userId="dfb708c9-d8dc-439f-9a3b-c772bf4a311c" providerId="ADAL" clId="{1FE71F4D-2AFD-4838-AD3C-62D890D2AB41}" dt="2023-01-31T01:49:02.780" v="28363" actId="14100"/>
          <ac:spMkLst>
            <pc:docMk/>
            <pc:sldMk cId="2917244812" sldId="730"/>
            <ac:spMk id="13" creationId="{AA52DC33-4EDE-1892-E960-3AB7D3DA672B}"/>
          </ac:spMkLst>
        </pc:spChg>
        <pc:picChg chg="add mod ord">
          <ac:chgData name="Matthieu De Mari" userId="dfb708c9-d8dc-439f-9a3b-c772bf4a311c" providerId="ADAL" clId="{1FE71F4D-2AFD-4838-AD3C-62D890D2AB41}" dt="2023-01-31T01:48:36.824" v="28354" actId="1076"/>
          <ac:picMkLst>
            <pc:docMk/>
            <pc:sldMk cId="2917244812" sldId="730"/>
            <ac:picMk id="5" creationId="{552C6F3E-8A60-8054-961F-7C6AEB35BDD9}"/>
          </ac:picMkLst>
        </pc:picChg>
        <pc:picChg chg="del">
          <ac:chgData name="Matthieu De Mari" userId="dfb708c9-d8dc-439f-9a3b-c772bf4a311c" providerId="ADAL" clId="{1FE71F4D-2AFD-4838-AD3C-62D890D2AB41}" dt="2023-01-31T01:48:16.466" v="28340" actId="478"/>
          <ac:picMkLst>
            <pc:docMk/>
            <pc:sldMk cId="2917244812" sldId="730"/>
            <ac:picMk id="11" creationId="{7A6996B0-8B63-4DA5-4985-91EDFA875049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49:57.640" v="28389" actId="1076"/>
        <pc:sldMkLst>
          <pc:docMk/>
          <pc:sldMk cId="120187793" sldId="731"/>
        </pc:sldMkLst>
        <pc:spChg chg="mod">
          <ac:chgData name="Matthieu De Mari" userId="dfb708c9-d8dc-439f-9a3b-c772bf4a311c" providerId="ADAL" clId="{1FE71F4D-2AFD-4838-AD3C-62D890D2AB41}" dt="2023-01-31T01:47:02.341" v="28286"/>
          <ac:spMkLst>
            <pc:docMk/>
            <pc:sldMk cId="120187793" sldId="731"/>
            <ac:spMk id="2" creationId="{28C45DD1-7D03-DF5A-B422-D9D0C471A438}"/>
          </ac:spMkLst>
        </pc:spChg>
        <pc:spChg chg="mod">
          <ac:chgData name="Matthieu De Mari" userId="dfb708c9-d8dc-439f-9a3b-c772bf4a311c" providerId="ADAL" clId="{1FE71F4D-2AFD-4838-AD3C-62D890D2AB41}" dt="2023-01-31T01:47:11.356" v="28315" actId="20577"/>
          <ac:spMkLst>
            <pc:docMk/>
            <pc:sldMk cId="120187793" sldId="731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49:57.640" v="28389" actId="1076"/>
          <ac:picMkLst>
            <pc:docMk/>
            <pc:sldMk cId="120187793" sldId="731"/>
            <ac:picMk id="4" creationId="{CFFC4753-88DB-D5E7-72B5-D6C7BBDCA8DE}"/>
          </ac:picMkLst>
        </pc:picChg>
        <pc:picChg chg="del">
          <ac:chgData name="Matthieu De Mari" userId="dfb708c9-d8dc-439f-9a3b-c772bf4a311c" providerId="ADAL" clId="{1FE71F4D-2AFD-4838-AD3C-62D890D2AB41}" dt="2023-01-31T01:47:12.993" v="28316" actId="478"/>
          <ac:picMkLst>
            <pc:docMk/>
            <pc:sldMk cId="120187793" sldId="731"/>
            <ac:picMk id="9" creationId="{6CBFC68F-5339-51E4-BFD3-86304D32F84F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31T01:55:03.156" v="28740" actId="20577"/>
        <pc:sldMkLst>
          <pc:docMk/>
          <pc:sldMk cId="2296605209" sldId="732"/>
        </pc:sldMkLst>
        <pc:spChg chg="mod">
          <ac:chgData name="Matthieu De Mari" userId="dfb708c9-d8dc-439f-9a3b-c772bf4a311c" providerId="ADAL" clId="{1FE71F4D-2AFD-4838-AD3C-62D890D2AB41}" dt="2023-01-31T01:55:03.156" v="28740" actId="20577"/>
          <ac:spMkLst>
            <pc:docMk/>
            <pc:sldMk cId="2296605209" sldId="732"/>
            <ac:spMk id="7" creationId="{CBB9B56B-0BC7-D8EF-7A43-861F4131A530}"/>
          </ac:spMkLst>
        </pc:spChg>
        <pc:picChg chg="del">
          <ac:chgData name="Matthieu De Mari" userId="dfb708c9-d8dc-439f-9a3b-c772bf4a311c" providerId="ADAL" clId="{1FE71F4D-2AFD-4838-AD3C-62D890D2AB41}" dt="2023-01-31T01:50:01.211" v="28391" actId="478"/>
          <ac:picMkLst>
            <pc:docMk/>
            <pc:sldMk cId="2296605209" sldId="732"/>
            <ac:picMk id="4" creationId="{CFFC4753-88DB-D5E7-72B5-D6C7BBDCA8DE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5:37.526" v="28753" actId="1076"/>
        <pc:sldMkLst>
          <pc:docMk/>
          <pc:sldMk cId="3236866676" sldId="733"/>
        </pc:sldMkLst>
        <pc:spChg chg="add del mod">
          <ac:chgData name="Matthieu De Mari" userId="dfb708c9-d8dc-439f-9a3b-c772bf4a311c" providerId="ADAL" clId="{1FE71F4D-2AFD-4838-AD3C-62D890D2AB41}" dt="2023-01-31T01:55:09.545" v="28743" actId="478"/>
          <ac:spMkLst>
            <pc:docMk/>
            <pc:sldMk cId="3236866676" sldId="733"/>
            <ac:spMk id="4" creationId="{481C030F-335E-2639-018C-078C695756BA}"/>
          </ac:spMkLst>
        </pc:spChg>
        <pc:spChg chg="del">
          <ac:chgData name="Matthieu De Mari" userId="dfb708c9-d8dc-439f-9a3b-c772bf4a311c" providerId="ADAL" clId="{1FE71F4D-2AFD-4838-AD3C-62D890D2AB41}" dt="2023-01-31T01:55:08.534" v="28742" actId="478"/>
          <ac:spMkLst>
            <pc:docMk/>
            <pc:sldMk cId="3236866676" sldId="733"/>
            <ac:spMk id="7" creationId="{CBB9B56B-0BC7-D8EF-7A43-861F4131A530}"/>
          </ac:spMkLst>
        </pc:spChg>
        <pc:picChg chg="add mod">
          <ac:chgData name="Matthieu De Mari" userId="dfb708c9-d8dc-439f-9a3b-c772bf4a311c" providerId="ADAL" clId="{1FE71F4D-2AFD-4838-AD3C-62D890D2AB41}" dt="2023-01-31T01:55:22.582" v="28750" actId="14100"/>
          <ac:picMkLst>
            <pc:docMk/>
            <pc:sldMk cId="3236866676" sldId="733"/>
            <ac:picMk id="6" creationId="{D1C6C554-AA10-0882-6CD7-815724E15B57}"/>
          </ac:picMkLst>
        </pc:picChg>
        <pc:picChg chg="add mod">
          <ac:chgData name="Matthieu De Mari" userId="dfb708c9-d8dc-439f-9a3b-c772bf4a311c" providerId="ADAL" clId="{1FE71F4D-2AFD-4838-AD3C-62D890D2AB41}" dt="2023-01-31T01:55:37.526" v="28753" actId="1076"/>
          <ac:picMkLst>
            <pc:docMk/>
            <pc:sldMk cId="3236866676" sldId="733"/>
            <ac:picMk id="9" creationId="{1720A2D3-6A97-9D96-8533-6DCA4E211F9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31T01:57:59.956" v="28759" actId="1076"/>
        <pc:sldMkLst>
          <pc:docMk/>
          <pc:sldMk cId="2129779940" sldId="734"/>
        </pc:sldMkLst>
        <pc:picChg chg="add mod">
          <ac:chgData name="Matthieu De Mari" userId="dfb708c9-d8dc-439f-9a3b-c772bf4a311c" providerId="ADAL" clId="{1FE71F4D-2AFD-4838-AD3C-62D890D2AB41}" dt="2023-01-31T01:57:59.956" v="28759" actId="1076"/>
          <ac:picMkLst>
            <pc:docMk/>
            <pc:sldMk cId="2129779940" sldId="734"/>
            <ac:picMk id="4" creationId="{234A7593-30BB-AB44-2C9E-C63411835801}"/>
          </ac:picMkLst>
        </pc:picChg>
        <pc:picChg chg="del">
          <ac:chgData name="Matthieu De Mari" userId="dfb708c9-d8dc-439f-9a3b-c772bf4a311c" providerId="ADAL" clId="{1FE71F4D-2AFD-4838-AD3C-62D890D2AB41}" dt="2023-01-31T01:57:53.413" v="28755" actId="478"/>
          <ac:picMkLst>
            <pc:docMk/>
            <pc:sldMk cId="2129779940" sldId="734"/>
            <ac:picMk id="6" creationId="{D1C6C554-AA10-0882-6CD7-815724E15B57}"/>
          </ac:picMkLst>
        </pc:picChg>
        <pc:picChg chg="del">
          <ac:chgData name="Matthieu De Mari" userId="dfb708c9-d8dc-439f-9a3b-c772bf4a311c" providerId="ADAL" clId="{1FE71F4D-2AFD-4838-AD3C-62D890D2AB41}" dt="2023-01-31T01:57:55.123" v="28756" actId="478"/>
          <ac:picMkLst>
            <pc:docMk/>
            <pc:sldMk cId="2129779940" sldId="734"/>
            <ac:picMk id="9" creationId="{1720A2D3-6A97-9D96-8533-6DCA4E211F9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1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26/01/2024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yperparameter-optimization-with-random-search-and-grid-search/" TargetMode="External"/><Relationship Id="rId2" Type="http://schemas.openxmlformats.org/officeDocument/2006/relationships/hyperlink" Target="https://towardsdatascience.com/7-hyperparameter-optimization-techniques-every-data-scientist-should-know-12cdebe713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81/how-to-choose-the-number-of-hidden-layers-and-nodes-in-a-feedforward-neural-net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W2-S3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3. During training we will update the accuracy of the model, appending to list, and displaying them during training along with loss.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9C9D-8EF8-2D5B-7382-55FCE31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0" y="4854362"/>
            <a:ext cx="10615087" cy="15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4. Finally, amend our performance curves to show evolution of accuracy over the training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F7029-43C4-21B4-3400-283B786D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1" y="5097509"/>
            <a:ext cx="10141517" cy="1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65601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When the model is trained, we can see the evolution of the accuracy performance metric.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This is a much more interpretable metric for us, humans.</a:t>
            </a:r>
          </a:p>
          <a:p>
            <a:pPr marL="0" indent="0">
              <a:buNone/>
            </a:pPr>
            <a:r>
              <a:rPr lang="en-GB" dirty="0"/>
              <a:t>Here, it shows that the model accuracy increases and approaches 100%, which is a (very) good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AF9B-A891-01FC-551F-C9477D8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770093"/>
            <a:ext cx="6228491" cy="5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6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 of course, additional metrics means additional training curves.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EFBF-8578-A5F3-4010-B316A15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6" y="2470675"/>
            <a:ext cx="9071708" cy="43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you allow the model to train, you will most likely realize that the accuracy reaches 100% (or close to 100% after a few iterations).</a:t>
            </a:r>
          </a:p>
          <a:p>
            <a:pPr marL="0" indent="0">
              <a:buNone/>
            </a:pPr>
            <a:r>
              <a:rPr lang="en-GB" dirty="0"/>
              <a:t>The loss however requires a few more iterations to converge.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raises a few questions:</a:t>
            </a:r>
          </a:p>
          <a:p>
            <a:pPr marL="0" indent="0">
              <a:buNone/>
            </a:pPr>
            <a:r>
              <a:rPr lang="en-GB" b="1" dirty="0"/>
              <a:t>- Should we have stopped when the accuracy was already 100%?</a:t>
            </a:r>
          </a:p>
          <a:p>
            <a:pPr marL="0" indent="0">
              <a:buNone/>
            </a:pPr>
            <a:r>
              <a:rPr lang="en-GB" b="1" dirty="0"/>
              <a:t>- Are we starting to overfit by pursuing the training in an attempt to minimize the loss even more, even though it will not improve the accuracy further?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19552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While it is true that we are using the minimization of the loss function to decide on model parameters...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FF0000"/>
                </a:solidFill>
              </a:rPr>
              <a:t>Our objective is </a:t>
            </a:r>
            <a:r>
              <a:rPr lang="en-SG" b="1" u="sng" dirty="0">
                <a:solidFill>
                  <a:srgbClr val="FF0000"/>
                </a:solidFill>
              </a:rPr>
              <a:t>NOT</a:t>
            </a:r>
            <a:r>
              <a:rPr lang="en-SG" b="1" dirty="0">
                <a:solidFill>
                  <a:srgbClr val="FF0000"/>
                </a:solidFill>
              </a:rPr>
              <a:t> to minimize the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loss function (or maximize the accuracy we obtain on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samples).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Our objective is, and always has been </a:t>
            </a:r>
            <a:r>
              <a:rPr lang="en-SG" b="1" u="sng" dirty="0">
                <a:solidFill>
                  <a:srgbClr val="7030A0"/>
                </a:solidFill>
              </a:rPr>
              <a:t>generalization</a:t>
            </a:r>
            <a:r>
              <a:rPr lang="en-SG" dirty="0"/>
              <a:t>, that is, training a model that will </a:t>
            </a:r>
            <a:r>
              <a:rPr lang="en-SG" b="1" dirty="0"/>
              <a:t>generalize well to </a:t>
            </a:r>
            <a:r>
              <a:rPr lang="en-SG" b="1" u="sng" dirty="0"/>
              <a:t>unseen</a:t>
            </a:r>
            <a:r>
              <a:rPr lang="en-SG" b="1" dirty="0"/>
              <a:t> data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This was the reason for using a </a:t>
            </a:r>
            <a:r>
              <a:rPr lang="en-SG" b="1" dirty="0"/>
              <a:t>train-test split </a:t>
            </a:r>
            <a:r>
              <a:rPr lang="en-SG" dirty="0"/>
              <a:t>earlier.</a:t>
            </a:r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introduced the concept of </a:t>
            </a:r>
            <a:r>
              <a:rPr lang="en-GB" b="1" dirty="0">
                <a:solidFill>
                  <a:srgbClr val="7030A0"/>
                </a:solidFill>
              </a:rPr>
              <a:t>generalization</a:t>
            </a:r>
            <a:r>
              <a:rPr lang="en-GB" dirty="0"/>
              <a:t> and discussed how it is common practice </a:t>
            </a:r>
            <a:r>
              <a:rPr lang="en-GB" b="1" dirty="0"/>
              <a:t>not to evaluate the performance of the model on the same samples that have been used for training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led us to define two sets, called train and test sets, and we would: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train samples in the backpropagation/training procedure,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use the test samples to evaluate the model and assess if it is able to generalize well or not.</a:t>
            </a:r>
          </a:p>
          <a:p>
            <a:pPr marL="0" indent="0">
              <a:buNone/>
            </a:pPr>
            <a:r>
              <a:rPr lang="en-GB" dirty="0"/>
              <a:t>We will push it one step further, by introducing the concept of </a:t>
            </a:r>
            <a:r>
              <a:rPr lang="en-GB" b="1" dirty="0"/>
              <a:t>train, test and </a:t>
            </a:r>
            <a:r>
              <a:rPr lang="en-GB" b="1" dirty="0">
                <a:solidFill>
                  <a:srgbClr val="00B050"/>
                </a:solidFill>
              </a:rPr>
              <a:t>validation</a:t>
            </a:r>
            <a:r>
              <a:rPr lang="en-GB" b="1" dirty="0"/>
              <a:t> samples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2196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A1EF0B-B237-224B-4939-A0F69A76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 is used to train the machine learning model.</a:t>
            </a:r>
          </a:p>
          <a:p>
            <a:r>
              <a:rPr lang="en-GB" dirty="0"/>
              <a:t>The model is presented with many examples from the training set, and the model "learns" to make good predictions based on those examples.</a:t>
            </a:r>
          </a:p>
          <a:p>
            <a:r>
              <a:rPr lang="en-GB" dirty="0"/>
              <a:t>For the training procedure to be efficient, </a:t>
            </a:r>
            <a:r>
              <a:rPr lang="en-GB" b="1" dirty="0"/>
              <a:t>most samples from the dataset should go into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4920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04DB91-75EC-85D6-1904-7DEE05F321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0349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/>
              <a:t>After each iteration of training</a:t>
            </a:r>
            <a:r>
              <a:rPr lang="en-GB" dirty="0"/>
              <a:t>, the model is tested on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to </a:t>
            </a:r>
            <a:r>
              <a:rPr lang="en-GB" b="1" dirty="0"/>
              <a:t>assess the performance of the model </a:t>
            </a:r>
            <a:r>
              <a:rPr lang="en-GB" dirty="0"/>
              <a:t>and see </a:t>
            </a:r>
            <a:r>
              <a:rPr lang="en-GB" b="1" dirty="0"/>
              <a:t>how well it generalizes to unseen data</a:t>
            </a:r>
            <a:r>
              <a:rPr lang="en-GB" dirty="0"/>
              <a:t>.</a:t>
            </a:r>
          </a:p>
          <a:p>
            <a:r>
              <a:rPr lang="en-GB" dirty="0"/>
              <a:t>We will use it to </a:t>
            </a:r>
            <a:r>
              <a:rPr lang="en-GB" b="1" dirty="0"/>
              <a:t>spot underfitting and overfitting</a:t>
            </a:r>
            <a:r>
              <a:rPr lang="en-GB" dirty="0"/>
              <a:t> in training.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also helps to </a:t>
            </a:r>
            <a:r>
              <a:rPr lang="en-GB" b="1" dirty="0"/>
              <a:t>tune the hyperparameters </a:t>
            </a:r>
            <a:r>
              <a:rPr lang="en-GB" dirty="0"/>
              <a:t>of the model.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requires less samples than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58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2754-6463-9F4B-3C12-097690EC0A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a set of data that </a:t>
            </a:r>
            <a:r>
              <a:rPr lang="en-GB" b="1" dirty="0"/>
              <a:t>the model has not seen during the training or validation </a:t>
            </a:r>
            <a:r>
              <a:rPr lang="en-GB" dirty="0"/>
              <a:t>process, and is used to </a:t>
            </a:r>
            <a:r>
              <a:rPr lang="en-GB" b="1" dirty="0"/>
              <a:t>evaluate the final performance </a:t>
            </a:r>
            <a:r>
              <a:rPr lang="en-GB" dirty="0"/>
              <a:t>of the model </a:t>
            </a:r>
            <a:r>
              <a:rPr lang="en-GB" u="sng" dirty="0"/>
              <a:t>after training is complete</a:t>
            </a:r>
            <a:r>
              <a:rPr lang="en-GB" dirty="0"/>
              <a:t>, hence providing an estimate of </a:t>
            </a:r>
            <a:r>
              <a:rPr lang="en-GB" b="1" dirty="0"/>
              <a:t>how well the model will perform on truly unseen data (generalization!)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testing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usually set to have as many samples as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935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typical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initializers for trainable parameters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 Neural Networks?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 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symmetry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in a Neural Network and why is it essential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break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it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exploding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an exploding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vanishing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spot and fix a vanishing gradient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Why are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universal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approximation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theorem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Question:</a:t>
            </a:r>
            <a:r>
              <a:rPr lang="en-GB" b="1" dirty="0"/>
              <a:t> </a:t>
            </a:r>
            <a:r>
              <a:rPr lang="en-GB" dirty="0"/>
              <a:t>What is considered a good repartition for the train-test-validation split?</a:t>
            </a:r>
          </a:p>
          <a:p>
            <a:pPr marL="0" indent="0">
              <a:buNone/>
            </a:pPr>
            <a:r>
              <a:rPr lang="en-GB" dirty="0"/>
              <a:t>The core idea is that:</a:t>
            </a:r>
          </a:p>
          <a:p>
            <a:pPr marL="514350" indent="-514350">
              <a:buAutoNum type="arabicPeriod"/>
            </a:pPr>
            <a:r>
              <a:rPr lang="en-GB" b="1" dirty="0"/>
              <a:t>We want as many samples as possible in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b="1" dirty="0"/>
              <a:t>, </a:t>
            </a:r>
            <a:r>
              <a:rPr lang="en-GB" dirty="0"/>
              <a:t>as this helps training of the model.</a:t>
            </a:r>
          </a:p>
          <a:p>
            <a:pPr marL="514350" indent="-514350">
              <a:buAutoNum type="arabicPeriod"/>
            </a:pPr>
            <a:r>
              <a:rPr lang="en-GB" b="1" dirty="0"/>
              <a:t>We want enough samples in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b="1" dirty="0"/>
              <a:t>/</a:t>
            </a:r>
            <a:r>
              <a:rPr lang="en-GB" b="1" dirty="0">
                <a:solidFill>
                  <a:srgbClr val="7030A0"/>
                </a:solidFill>
              </a:rPr>
              <a:t>test </a:t>
            </a:r>
            <a:r>
              <a:rPr lang="en-GB" b="1" dirty="0"/>
              <a:t>sets, </a:t>
            </a:r>
            <a:r>
              <a:rPr lang="en-GB" dirty="0"/>
              <a:t>to ensure diversity and that the </a:t>
            </a:r>
            <a:r>
              <a:rPr lang="en-GB" b="1" dirty="0">
                <a:solidFill>
                  <a:srgbClr val="00B050"/>
                </a:solidFill>
              </a:rPr>
              <a:t>law of large numbers </a:t>
            </a:r>
            <a:r>
              <a:rPr lang="en-GB" dirty="0"/>
              <a:t>applies</a:t>
            </a:r>
            <a:r>
              <a:rPr lang="en-GB" b="1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Reminder from the past (</a:t>
            </a:r>
            <a:r>
              <a:rPr lang="en-SG" b="1" dirty="0">
                <a:solidFill>
                  <a:srgbClr val="00B050"/>
                </a:solidFill>
              </a:rPr>
              <a:t>Law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of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large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numbers</a:t>
            </a:r>
            <a:r>
              <a:rPr lang="en-SG" b="1" dirty="0"/>
              <a:t>): </a:t>
            </a:r>
            <a:r>
              <a:rPr lang="en-SG" dirty="0"/>
              <a:t>When calculating a mean/average metric, like MSE, we need enough samples so that the empirical approximation matches closely the theoretical value.</a:t>
            </a:r>
          </a:p>
        </p:txBody>
      </p:sp>
    </p:spTree>
    <p:extLst>
      <p:ext uri="{BB962C8B-B14F-4D97-AF65-F5344CB8AC3E}">
        <p14:creationId xmlns:p14="http://schemas.microsoft.com/office/powerpoint/2010/main" val="3957896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(Having 1000 samples should be enough for law of large numbers to apply).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rest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train-test-validation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70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 of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(We might not have enough samples to ensure the law of large numbers applies, but we try our best).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remaining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80%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92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F6A2-82F6-1462-613B-C8396C4B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49" y="1531815"/>
            <a:ext cx="8615343" cy="4961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486792-A1B6-C3D7-C246-48881289A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235829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 we used our dataset generator three times, with different seeds and number of samples.</a:t>
            </a:r>
          </a:p>
        </p:txBody>
      </p:sp>
    </p:spTree>
    <p:extLst>
      <p:ext uri="{BB962C8B-B14F-4D97-AF65-F5344CB8AC3E}">
        <p14:creationId xmlns:p14="http://schemas.microsoft.com/office/powerpoint/2010/main" val="40378559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E7E9-51E0-DF3A-4BFA-542A6786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4" y="1511600"/>
            <a:ext cx="4411080" cy="313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A7802-386D-63D1-001D-6C45BCF9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42" y="1414556"/>
            <a:ext cx="4534214" cy="32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EACC-41E3-2009-5183-E05832F8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45" y="3658843"/>
            <a:ext cx="4534214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79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1441-B3D7-F06B-3810-62FA2928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6" y="5804549"/>
            <a:ext cx="11893367" cy="68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0D7B3-1820-F1DF-393B-1662F8B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1" y="2689533"/>
            <a:ext cx="3554985" cy="2526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856E9-E807-28B8-FDE3-D4EC3A7B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34" y="2655348"/>
            <a:ext cx="3654220" cy="260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A300D-C044-62DB-171D-948C38089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62" y="2654274"/>
            <a:ext cx="3654221" cy="25615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0F9737-7435-82D9-5B71-3D2DF5BBC1E4}"/>
              </a:ext>
            </a:extLst>
          </p:cNvPr>
          <p:cNvCxnSpPr>
            <a:cxnSpLocks/>
          </p:cNvCxnSpPr>
          <p:nvPr/>
        </p:nvCxnSpPr>
        <p:spPr>
          <a:xfrm>
            <a:off x="2805723" y="5181046"/>
            <a:ext cx="1438031" cy="62350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85D11C-1A4B-FAF1-ACA1-93E3CCD45CCB}"/>
              </a:ext>
            </a:extLst>
          </p:cNvPr>
          <p:cNvCxnSpPr>
            <a:cxnSpLocks/>
          </p:cNvCxnSpPr>
          <p:nvPr/>
        </p:nvCxnSpPr>
        <p:spPr>
          <a:xfrm>
            <a:off x="9957472" y="5324498"/>
            <a:ext cx="108743" cy="4800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B6097-CC25-BD00-9BC5-1FF1F204A53C}"/>
              </a:ext>
            </a:extLst>
          </p:cNvPr>
          <p:cNvCxnSpPr>
            <a:cxnSpLocks/>
          </p:cNvCxnSpPr>
          <p:nvPr/>
        </p:nvCxnSpPr>
        <p:spPr>
          <a:xfrm>
            <a:off x="6015044" y="5350749"/>
            <a:ext cx="1276710" cy="4538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3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1. Track losses and accuracies during training on both training and validation 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D671B-2EC8-C530-E5AC-812756BE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7" y="3401007"/>
            <a:ext cx="8856260" cy="11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2EE0B-5F4C-3F21-BC18-C3EC7B4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22" y="4696089"/>
            <a:ext cx="678274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75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2. On each iteration, display losses and accuracies on both the training and validation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CF24-4FC6-B609-5999-572CF5F7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4263256"/>
            <a:ext cx="11564823" cy="17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3. After training has completed, check accuracy values (and, optionally, loss values) on the test set for a final confirmation, on the model capability and whether or not it will be able to </a:t>
            </a:r>
            <a:r>
              <a:rPr lang="en-SG" b="1" dirty="0">
                <a:solidFill>
                  <a:srgbClr val="7030A0"/>
                </a:solidFill>
              </a:rPr>
              <a:t>generalize</a:t>
            </a:r>
            <a:r>
              <a:rPr lang="en-SG" b="1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B008-17CC-5E52-C408-5141565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0"/>
          <a:stretch/>
        </p:blipFill>
        <p:spPr>
          <a:xfrm>
            <a:off x="557961" y="4351453"/>
            <a:ext cx="10795839" cy="6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5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Training the model now gives the following full display.</a:t>
            </a:r>
            <a:endParaRPr lang="en-SG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60E81-8BD6-CEDB-E749-9778848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2" y="1489540"/>
            <a:ext cx="5074298" cy="5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examples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activation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functions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are typical examples of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advanced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 (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Adagrad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RMSProp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implement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said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stochastic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what are its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benefits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implement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stochastic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mini-batch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what are its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benefits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implement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mini-batch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gradient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descent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How to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combine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optimizers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4. Training curves will now include training and validation values.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376E5-6B49-2682-197B-810E79E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95"/>
          <a:stretch/>
        </p:blipFill>
        <p:spPr>
          <a:xfrm>
            <a:off x="0" y="3242546"/>
            <a:ext cx="6201165" cy="302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55D86-183F-ADC4-3EF2-9CC572FD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6"/>
          <a:stretch/>
        </p:blipFill>
        <p:spPr>
          <a:xfrm>
            <a:off x="5990835" y="3359683"/>
            <a:ext cx="6201165" cy="2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7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Training our model gives following training curves (Good training).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22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523"/>
            <a:ext cx="11111523" cy="45904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A model that can generalize well will often have close curves on both training and validation sets. And a good final test accuracy value.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5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Model will start by </a:t>
            </a:r>
            <a:r>
              <a:rPr lang="en-GB" b="1" dirty="0"/>
              <a:t>underfitting</a:t>
            </a:r>
            <a:r>
              <a:rPr lang="en-GB" dirty="0"/>
              <a:t> the data, which is normal.</a:t>
            </a:r>
          </a:p>
          <a:p>
            <a:r>
              <a:rPr lang="en-GB" dirty="0"/>
              <a:t>After a few rounds of training models will (hopefully) achieve </a:t>
            </a:r>
            <a:r>
              <a:rPr lang="en-GB" b="1" dirty="0"/>
              <a:t>good</a:t>
            </a:r>
            <a:r>
              <a:rPr lang="en-GB" dirty="0"/>
              <a:t> </a:t>
            </a:r>
            <a:r>
              <a:rPr lang="en-GB" b="1" dirty="0"/>
              <a:t>generalization</a:t>
            </a:r>
            <a:r>
              <a:rPr lang="en-GB" dirty="0"/>
              <a:t>.</a:t>
            </a:r>
          </a:p>
          <a:p>
            <a:r>
              <a:rPr lang="en-GB" dirty="0"/>
              <a:t>Then, if training is pursued, the model will often attempt to </a:t>
            </a:r>
            <a:r>
              <a:rPr lang="en-GB" b="1" dirty="0"/>
              <a:t>minimize loss at all costs</a:t>
            </a:r>
            <a:r>
              <a:rPr lang="en-GB" dirty="0"/>
              <a:t>, </a:t>
            </a:r>
            <a:r>
              <a:rPr lang="en-GB" b="1" dirty="0"/>
              <a:t>often</a:t>
            </a:r>
            <a:r>
              <a:rPr lang="en-GB" dirty="0"/>
              <a:t> </a:t>
            </a:r>
            <a:r>
              <a:rPr lang="en-GB" b="1" dirty="0"/>
              <a:t>sacrificing generalization (!)</a:t>
            </a:r>
            <a:r>
              <a:rPr lang="en-GB" dirty="0"/>
              <a:t> in the process, and </a:t>
            </a:r>
            <a:r>
              <a:rPr lang="en-GB" b="1" dirty="0"/>
              <a:t>overfitting.</a:t>
            </a:r>
            <a:endParaRPr lang="en-SG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50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#3: implementing an </a:t>
            </a:r>
            <a:r>
              <a:rPr lang="en-GB" b="1" dirty="0">
                <a:solidFill>
                  <a:srgbClr val="00B050"/>
                </a:solidFill>
              </a:rPr>
              <a:t>early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stop</a:t>
            </a:r>
            <a:r>
              <a:rPr lang="en-GB" b="1" dirty="0"/>
              <a:t>.</a:t>
            </a:r>
          </a:p>
          <a:p>
            <a:pPr marL="0" indent="0">
              <a:buNone/>
            </a:pPr>
            <a:r>
              <a:rPr lang="en-SG" dirty="0"/>
              <a:t>It is often a good idea to try and </a:t>
            </a:r>
            <a:r>
              <a:rPr lang="en-SG" b="1" dirty="0"/>
              <a:t>stop the training when the model starts losing its generalization capabilities and starts overfitting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We often want to stop when:</a:t>
            </a:r>
          </a:p>
          <a:p>
            <a:r>
              <a:rPr lang="en-SG" dirty="0"/>
              <a:t>Validation loss is minimal.</a:t>
            </a:r>
          </a:p>
          <a:p>
            <a:r>
              <a:rPr lang="en-SG" dirty="0"/>
              <a:t>Validation and training curves start going in opposite ways.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3E39-7B7F-4BB2-5D21-35BCCD80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9" y="4435213"/>
            <a:ext cx="9580462" cy="2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Other approaches suggest to simply track the validation accuracy metric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we will often stop after it is too late (we need to see that the model starts losing generalization capabilities to recognize that we should have stopped earlier!)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5269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4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0FC422-9A5C-1D41-1A94-1D7A085A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18" y="1292889"/>
            <a:ext cx="4593909" cy="4506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A0B3-8D71-A98D-2AA5-B798834E2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5"/>
          <a:stretch/>
        </p:blipFill>
        <p:spPr>
          <a:xfrm>
            <a:off x="6304251" y="6049931"/>
            <a:ext cx="5842241" cy="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22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1D9B60-FC90-8D01-A979-82FB20A2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0" y="1825624"/>
            <a:ext cx="5239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4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What is the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no free lunch theorem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How to decide on </a:t>
            </a:r>
            <a:r>
              <a:rPr lang="en-US" b="1" dirty="0"/>
              <a:t>an appropriate number of layers and neurons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We will often stop training after it is too late (we need to see that the model starts losing generalization capabilities to recognize that we should have stopped earlier!)</a:t>
                </a:r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9EAA7-A818-71A0-3F36-B8279DBB10FA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219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 by analysing the training curves.)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3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corresponding to the best iteration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 by analysing the training curves.)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BF56C6-F871-9322-C44E-478F2EA0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/>
          <a:stretch/>
        </p:blipFill>
        <p:spPr>
          <a:xfrm>
            <a:off x="6674338" y="1926014"/>
            <a:ext cx="5432411" cy="4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 in AI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Reproducibility: </a:t>
            </a:r>
            <a:r>
              <a:rPr lang="en-GB" dirty="0"/>
              <a:t>After training, it is important that you give your client a simple way to load your trained model. You would not want the client to re-run the training (especially if it takes a VERY long time to train!)</a:t>
            </a:r>
          </a:p>
          <a:p>
            <a:pPr marL="0" indent="0">
              <a:buNone/>
            </a:pPr>
            <a:r>
              <a:rPr lang="en-GB" b="1" dirty="0"/>
              <a:t>It is also important if you do research, as your research will have little credibility if you are not able to let other people see the model at work.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5D9A-88EE-60D1-BF12-69315B9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1" y="1825624"/>
            <a:ext cx="5931159" cy="4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Preventing data loss: </a:t>
            </a:r>
            <a:r>
              <a:rPr lang="en-GB" dirty="0"/>
              <a:t>Training a heavy model can take a long time, sometimes even days or weeks, if the model architecture is massive.</a:t>
            </a:r>
          </a:p>
          <a:p>
            <a:pPr marL="0" indent="0">
              <a:buNone/>
            </a:pPr>
            <a:r>
              <a:rPr lang="en-GB" b="1" dirty="0"/>
              <a:t>If the training process is interrupted, all the progress made so far will be lost, unless the model has been saved.</a:t>
            </a:r>
          </a:p>
          <a:p>
            <a:pPr marL="0" indent="0">
              <a:buNone/>
            </a:pPr>
            <a:r>
              <a:rPr lang="en-GB" dirty="0"/>
              <a:t>In case of an interruption, we can simply load the latest save of the model, and resume the training, instead of restarting from scratch.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F2A5-D1B1-1C68-D3AA-3E10181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5" y="1736422"/>
            <a:ext cx="5332006" cy="4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9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9" y="1500216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1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54C4E-61CC-7C7C-9F6B-17D4E73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0" y="2068342"/>
            <a:ext cx="6194620" cy="4243558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6C903BF-D843-A3A3-6EF2-419D8EB31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In Notebook 8 we will first try a 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1-layer and a 2-layers neural network on this dataset.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</a:rPr>
              <a:t>Unfortunately, mixed results</a:t>
            </a:r>
            <a:br>
              <a:rPr lang="en-SG" dirty="0">
                <a:solidFill>
                  <a:schemeClr val="bg1"/>
                </a:solidFill>
              </a:rPr>
            </a:br>
            <a:r>
              <a:rPr lang="en-SG" dirty="0">
                <a:solidFill>
                  <a:schemeClr val="bg1"/>
                </a:solidFill>
              </a:rPr>
              <a:t>(62% and 81% accuracy).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704537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</a:t>
            </a:r>
            <a:br>
              <a:rPr lang="en-SG" dirty="0"/>
            </a:br>
            <a:r>
              <a:rPr lang="en-SG" dirty="0"/>
              <a:t>(62% and 81% accuracy).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7B78B9-7DEE-AF02-8EF1-5A4621D39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570893"/>
            <a:ext cx="6435242" cy="453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</a:p>
          <a:p>
            <a:pPr marL="0" indent="0">
              <a:buNone/>
            </a:pPr>
            <a:r>
              <a:rPr lang="en-SG" dirty="0"/>
              <a:t>In Notebook 8 we will first try a </a:t>
            </a:r>
            <a:br>
              <a:rPr lang="en-SG" dirty="0"/>
            </a:br>
            <a:r>
              <a:rPr lang="en-SG" dirty="0"/>
              <a:t>1-layer and a 2-layers neural network on this dataset.</a:t>
            </a:r>
          </a:p>
          <a:p>
            <a:pPr marL="0" indent="0">
              <a:buNone/>
            </a:pPr>
            <a:r>
              <a:rPr lang="en-SG" dirty="0"/>
              <a:t>Unfortunately, mixed results</a:t>
            </a:r>
            <a:br>
              <a:rPr lang="en-SG" dirty="0"/>
            </a:br>
            <a:r>
              <a:rPr lang="en-SG" dirty="0"/>
              <a:t>(62% and 81% accuracy).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24CC-461D-729F-7261-84D0F5BD5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76" y="1690688"/>
            <a:ext cx="6249624" cy="445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the loss function used for training</a:t>
            </a:r>
            <a:r>
              <a:rPr lang="en-GB" dirty="0"/>
              <a:t>.</a:t>
            </a:r>
          </a:p>
          <a:p>
            <a:r>
              <a:rPr lang="en-GB" dirty="0"/>
              <a:t>Loss functions are great functions to minimize during training (for instance MSE is convex, which is a nice property to have).</a:t>
            </a:r>
          </a:p>
          <a:p>
            <a:r>
              <a:rPr lang="en-GB" dirty="0"/>
              <a:t>But these loss functions do not always carry a meaning that is easily interpretable for humans. </a:t>
            </a:r>
            <a:r>
              <a:rPr lang="en-GB" b="1" dirty="0">
                <a:solidFill>
                  <a:srgbClr val="C00000"/>
                </a:solidFill>
              </a:rPr>
              <a:t>A low loss does not mean that a model has successfully trained and learnt to perform the task!</a:t>
            </a:r>
          </a:p>
          <a:p>
            <a:r>
              <a:rPr lang="en-GB" b="1" dirty="0"/>
              <a:t>For instance, the cross-entropy loss function we have used in binary classification does not tell us much about the actual performance of the model. Is it accurate? Or not?</a:t>
            </a:r>
          </a:p>
          <a:p>
            <a:r>
              <a:rPr lang="en-GB" dirty="0"/>
              <a:t>Recall notebook 4, when we had no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6358884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Three suggested approaches/tasks for this Notebook 8: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Adding a second layer helped, let us try adding a third one!</a:t>
            </a:r>
            <a:br>
              <a:rPr lang="en-GB" dirty="0"/>
            </a:br>
            <a:r>
              <a:rPr lang="en-GB" dirty="0"/>
              <a:t>(We will need to rework backprop methods)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2-layers, but more neurons on each layer?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a bit of </a:t>
            </a:r>
            <a:r>
              <a:rPr lang="en-GB" b="1" dirty="0"/>
              <a:t>feature engineering</a:t>
            </a:r>
            <a:r>
              <a:rPr lang="en-GB" dirty="0"/>
              <a:t>? (That is reworking our dataset a bit to help our neural networks)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Solutions are provided!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599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  <a:p>
            <a:r>
              <a:rPr lang="en-GB" dirty="0">
                <a:solidFill>
                  <a:srgbClr val="FF0000"/>
                </a:solidFill>
              </a:rPr>
              <a:t>But before we do so, a quick word on </a:t>
            </a:r>
            <a:r>
              <a:rPr lang="en-GB" b="1" dirty="0">
                <a:solidFill>
                  <a:srgbClr val="FF0000"/>
                </a:solidFill>
              </a:rPr>
              <a:t>Hyperparameters Tuning</a:t>
            </a:r>
            <a:r>
              <a:rPr lang="en-GB" dirty="0">
                <a:solidFill>
                  <a:srgbClr val="FF0000"/>
                </a:solidFill>
              </a:rPr>
              <a:t>!</a:t>
            </a:r>
            <a:endParaRPr lang="en-S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620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tuning and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Earlier, we have identified that several parameters in our neural networks had to be manually decided by the user and called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Unfortunately, the </a:t>
            </a:r>
            <a:r>
              <a:rPr lang="en-GB" b="1" dirty="0"/>
              <a:t>NFL theorem </a:t>
            </a:r>
            <a:r>
              <a:rPr lang="en-GB" dirty="0"/>
              <a:t>tells us there is often </a:t>
            </a:r>
            <a:r>
              <a:rPr lang="en-GB" b="1" dirty="0"/>
              <a:t>no closed-form formula</a:t>
            </a:r>
            <a:r>
              <a:rPr lang="en-GB" dirty="0"/>
              <a:t> to tell you what is the </a:t>
            </a:r>
            <a:r>
              <a:rPr lang="en-GB" b="1" dirty="0"/>
              <a:t>best value to use for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136D8F-B9EF-6EE4-1C7D-9B7FF4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79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Typical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 include:</a:t>
            </a:r>
          </a:p>
          <a:p>
            <a:r>
              <a:rPr lang="en-GB" dirty="0"/>
              <a:t>Number of layers and their sizes,</a:t>
            </a:r>
          </a:p>
          <a:p>
            <a:r>
              <a:rPr lang="en-GB" dirty="0"/>
              <a:t>Initializers to use for parameters,</a:t>
            </a:r>
          </a:p>
          <a:p>
            <a:r>
              <a:rPr lang="en-GB" dirty="0"/>
              <a:t>Activation functions to use,</a:t>
            </a:r>
          </a:p>
          <a:p>
            <a:r>
              <a:rPr lang="en-GB" dirty="0"/>
              <a:t>Learning rate, momentum and other parameters related to optimizers,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different values and possibilities. </a:t>
            </a:r>
            <a:r>
              <a:rPr lang="en-GB" b="1" dirty="0">
                <a:solidFill>
                  <a:srgbClr val="C00000"/>
                </a:solidFill>
              </a:rPr>
              <a:t>How to search?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grid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Grid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simplest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Basically, we divide the domain of possible values for each of the hyperparameters into a discrete grid. Then, we will try every combination of values of this grid, calculating some performance metrics.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99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random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another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defines a search space as a bounded domain of hyperparameter values and randomly sample points in that domain. After trying enough values, keep the best hyperparameters configuration.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2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2136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 (see [</a:t>
            </a:r>
            <a:r>
              <a:rPr lang="en-GB" dirty="0" err="1"/>
              <a:t>HypSearch</a:t>
            </a:r>
            <a:r>
              <a:rPr lang="en-GB" dirty="0"/>
              <a:t>]),</a:t>
            </a:r>
          </a:p>
          <a:p>
            <a:r>
              <a:rPr lang="en-GB" dirty="0"/>
              <a:t>Grid search is often better on small spaces,</a:t>
            </a:r>
          </a:p>
          <a:p>
            <a:r>
              <a:rPr lang="en-GB" dirty="0"/>
              <a:t>Whereas random search is better on large domains but has no guarantee of returning a good configuration.</a:t>
            </a:r>
          </a:p>
          <a:p>
            <a:pPr marL="0" indent="0">
              <a:buNone/>
            </a:pPr>
            <a:r>
              <a:rPr lang="en-GB" dirty="0"/>
              <a:t>More advanced techniques beyond these two exist, such as Bayesian Optimization, Evolutionary Optimization, etc.</a:t>
            </a:r>
            <a:endParaRPr lang="en-SG" dirty="0"/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B7A8B60F-E868-C711-153B-E2B86AEA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18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</p:txBody>
      </p:sp>
    </p:spTree>
    <p:extLst>
      <p:ext uri="{BB962C8B-B14F-4D97-AF65-F5344CB8AC3E}">
        <p14:creationId xmlns:p14="http://schemas.microsoft.com/office/powerpoint/2010/main" val="13109262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89E-18C5-A49B-CAB4-DD13503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#1: Features engineering is king!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726-DCDE-94BD-7BC4-92D971C09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</a:t>
            </a:r>
            <a:r>
              <a:rPr lang="en-GB" b="1" dirty="0"/>
              <a:t>, feature engineering </a:t>
            </a:r>
            <a:r>
              <a:rPr lang="en-GB" dirty="0"/>
              <a:t>is the direction which offers the largest improvement potential for our models.</a:t>
            </a:r>
          </a:p>
          <a:p>
            <a:pPr marL="0" indent="0">
              <a:buNone/>
            </a:pPr>
            <a:r>
              <a:rPr lang="en-GB" dirty="0"/>
              <a:t>If you have a hunch about which features could help the network classify better, you should attempt some </a:t>
            </a:r>
            <a:r>
              <a:rPr lang="en-GB" b="1" dirty="0"/>
              <a:t>feature engineering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need to have a strong mathematical intuition sometimes!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Here, what helped was recognizing that the squared values of the inputs could help. This followed from seeing that the boundary looked like a </a:t>
                </a:r>
                <a:r>
                  <a:rPr lang="en-GB" b="1" dirty="0"/>
                  <a:t>circle</a:t>
                </a:r>
                <a:r>
                  <a:rPr lang="en-GB" dirty="0"/>
                  <a:t> and that </a:t>
                </a:r>
                <a:r>
                  <a:rPr lang="en-GB" b="1" dirty="0"/>
                  <a:t>circles equations </a:t>
                </a:r>
                <a:r>
                  <a:rPr lang="en-GB" dirty="0"/>
                  <a:t>are usually relying on </a:t>
                </a:r>
                <a:r>
                  <a:rPr lang="en-GB" b="1" dirty="0"/>
                  <a:t>squared values of the inputs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SG" dirty="0"/>
                  <a:t>Our boundary equation for the dataset was in fact an </a:t>
                </a:r>
                <a:r>
                  <a:rPr lang="en-SG" b="1" dirty="0"/>
                  <a:t>ellipse</a:t>
                </a:r>
                <a:r>
                  <a:rPr lang="en-SG" dirty="0"/>
                  <a:t>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+ 0.75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+ 0.25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  <a:blipFill>
                <a:blip r:embed="rId2"/>
                <a:stretch>
                  <a:fillRect l="-2201" t="-1937" r="-13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69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number of layers to use in a neural network can vary depending on the complexity of the task and the size of the data. It is a hyperparameter that can be tuned through experimentation.</a:t>
            </a:r>
          </a:p>
          <a:p>
            <a:r>
              <a:rPr lang="en-GB" b="1" dirty="0"/>
              <a:t>In general, deeper networks (more layers) can learn more complex representations, but they are also more computationally expensive and prone to overfitting.</a:t>
            </a:r>
          </a:p>
          <a:p>
            <a:r>
              <a:rPr lang="en-GB" b="1" dirty="0"/>
              <a:t>On the other hand, shallower networks are less expensive and less prone to overfitting, but they may not have enough capacity to learn the task.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329304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As far as I know, there is no rule of thumb formula for determining the number of layers to use based on the shape of a dataset.</a:t>
            </a:r>
          </a:p>
          <a:p>
            <a:pPr marL="0" indent="0">
              <a:buNone/>
            </a:pPr>
            <a:r>
              <a:rPr lang="en-GB" dirty="0"/>
              <a:t>The number of layers in a neural network model is determined by a variety of factors, including the complexity of the problem, the size of the input data, and the available computational resources.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the data is linearly separable then you do not need any hidden layers or activation functions, just use a linear regression! 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low-complexity and has few dimensions/features, then 1 or 2 hidden layers would often work, or are a good starting point.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high-complexity or has many dimensions/features, then using more hidden layers is required (ideal number to be tested).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098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We were able to train, if we consider the loss evolution curves.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6842-F32B-0B52-0823-ABDB4C05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2" y="3063631"/>
            <a:ext cx="10416950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4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that it will suddenly fix it” is often foolish and will have limited results.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most likely overkill and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</a:t>
            </a:r>
            <a:r>
              <a:rPr lang="en-GB" b="1" dirty="0"/>
              <a:t>TYPE</a:t>
            </a:r>
            <a:r>
              <a:rPr lang="en-GB" dirty="0"/>
              <a:t> of layers that fits the </a:t>
            </a:r>
            <a:r>
              <a:rPr lang="en-GB" b="1" dirty="0"/>
              <a:t>TYPE</a:t>
            </a:r>
            <a:r>
              <a:rPr lang="en-GB" dirty="0"/>
              <a:t> of data you are playing with (more on this later).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88536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fact, it is often </a:t>
                </a:r>
                <a:r>
                  <a:rPr lang="en-GB" b="1" dirty="0"/>
                  <a:t>more beneficial to add more neurons to a layer</a:t>
                </a:r>
                <a:r>
                  <a:rPr lang="en-GB" dirty="0"/>
                  <a:t> (as you might have seen in task #3). As far as I know, there is no “ideal” mathematical formula for the number of neurons to use in a layer.</a:t>
                </a:r>
              </a:p>
              <a:p>
                <a:pPr marL="0" indent="0">
                  <a:buNone/>
                </a:pPr>
                <a:r>
                  <a:rPr lang="en-GB" dirty="0"/>
                  <a:t>But some people ([</a:t>
                </a:r>
                <a:r>
                  <a:rPr lang="en-GB" dirty="0" err="1"/>
                  <a:t>StackNN</a:t>
                </a:r>
                <a:r>
                  <a:rPr lang="en-GB" dirty="0"/>
                  <a:t>]) have been experimenting. A good rule of thumb could be to have a number of neurons in layers,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such that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br>
                  <a:rPr lang="en-GB" b="0" dirty="0"/>
                </a:br>
                <a:endParaRPr lang="en-GB" b="0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the number of samples in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number of inputs</a:t>
                </a:r>
                <a:br>
                  <a:rPr lang="en-GB" dirty="0"/>
                </a:br>
                <a:r>
                  <a:rPr lang="en-GB" dirty="0"/>
                  <a:t>(or inputs dimensionality),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the outputs dimensionality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a value between 2 and 20.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275" b="-21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807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In addition, datasets will often have a high inputs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and a low outputs dimensionality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.</a:t>
                </a: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It is often commonly accepted to have the number of neurons</a:t>
                </a:r>
              </a:p>
              <a:p>
                <a:r>
                  <a:rPr lang="en-GB" b="1" dirty="0"/>
                  <a:t>Be a power of two (for binary reasons, except for inputs and outputs, where you should have what the dataset requires)</a:t>
                </a:r>
              </a:p>
              <a:p>
                <a:r>
                  <a:rPr lang="en-GB" b="1" dirty="0"/>
                  <a:t>And progressively decrease, for instance dividing by two (or more) the number of neurons after each layer.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9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417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 friendly reminder, though,</a:t>
            </a:r>
            <a:br>
              <a:rPr lang="en-GB" dirty="0"/>
            </a:br>
            <a:r>
              <a:rPr lang="en-GB" dirty="0"/>
              <a:t>in case you still do not get 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60" y="1877960"/>
            <a:ext cx="4988479" cy="47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85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theorem, again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  <a:p>
            <a:r>
              <a:rPr lang="en-GB" dirty="0"/>
              <a:t>Hyperparameter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HypSearch</a:t>
            </a:r>
            <a:r>
              <a:rPr lang="en-US" dirty="0"/>
              <a:t>] </a:t>
            </a:r>
            <a:r>
              <a:rPr lang="en-GB" dirty="0"/>
              <a:t>How to run hyperparameters searching in Python, implementations using Scikit learn and more advanced methods.</a:t>
            </a:r>
            <a:br>
              <a:rPr lang="en-GB" dirty="0"/>
            </a:br>
            <a:r>
              <a:rPr lang="en-GB" dirty="0">
                <a:hlinkClick r:id="rId2"/>
              </a:rPr>
              <a:t>https://towardsdatascience.com/7-hyperparameter-optimization-techniques-every-data-scientist-should-know-12cdebe713da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US" dirty="0">
                <a:hlinkClick r:id="rId3"/>
              </a:rPr>
              <a:t>https://machinelearningmastery.com/hyperparameter-optimization-with-random-search-and-grid-search/</a:t>
            </a:r>
            <a:endParaRPr lang="en-US" dirty="0"/>
          </a:p>
          <a:p>
            <a:r>
              <a:rPr lang="en-GB" dirty="0"/>
              <a:t>[</a:t>
            </a:r>
            <a:r>
              <a:rPr lang="en-GB" dirty="0" err="1"/>
              <a:t>StackNN</a:t>
            </a:r>
            <a:r>
              <a:rPr lang="en-GB" dirty="0"/>
              <a:t>]</a:t>
            </a:r>
            <a:r>
              <a:rPr lang="en-US" dirty="0"/>
              <a:t> How to decide on a number of neurons and layers in Neural Networks?</a:t>
            </a:r>
            <a:br>
              <a:rPr lang="en-US" dirty="0"/>
            </a:br>
            <a:r>
              <a:rPr lang="en-US">
                <a:hlinkClick r:id="rId4"/>
              </a:rPr>
              <a:t>https://stats.stackexchange.com/questions/181/how-to-choose-the-number-of-hidden-layers-and-nodes-in-a-feedforward-neural-netw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877" y="2006694"/>
            <a:ext cx="3991708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If we consider the </a:t>
            </a:r>
            <a:r>
              <a:rPr lang="en-GB" b="1" dirty="0">
                <a:solidFill>
                  <a:srgbClr val="C00000"/>
                </a:solidFill>
              </a:rPr>
              <a:t>accuracy</a:t>
            </a:r>
            <a:r>
              <a:rPr lang="en-GB" dirty="0"/>
              <a:t> of the model, however…</a:t>
            </a:r>
          </a:p>
          <a:p>
            <a:pPr marL="0" indent="0">
              <a:buNone/>
            </a:pPr>
            <a:r>
              <a:rPr lang="en-GB" dirty="0"/>
              <a:t>Then it is fairly obvious that the model failed to produce the correct classification.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1B786-0694-7C1A-F3EC-F92A6D78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8" y="1711432"/>
            <a:ext cx="7320489" cy="49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2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some more interpretable performance metrics,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1. Let us start by adding an accuracy method to our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ED5B-324E-7476-090D-FCAA6AF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" y="5182426"/>
            <a:ext cx="11693507" cy="1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a more interpretable performance metric,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2. We can then add another list for tracking accuracies, along with losses during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2A01-D195-2C28-A71D-87A59FBB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3" y="4779437"/>
            <a:ext cx="9763754" cy="17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65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3998</TotalTime>
  <Words>4846</Words>
  <Application>Microsoft Office PowerPoint</Application>
  <PresentationFormat>Widescreen</PresentationFormat>
  <Paragraphs>341</Paragraphs>
  <Slides>65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0" baseType="lpstr">
      <vt:lpstr>Arial</vt:lpstr>
      <vt:lpstr>Calibri</vt:lpstr>
      <vt:lpstr>Calibri Light</vt:lpstr>
      <vt:lpstr>Cambria Math</vt:lpstr>
      <vt:lpstr>Office Theme</vt:lpstr>
      <vt:lpstr>50.039 Theory and Practice of Deep Learning W2-S3 Neural Networks, Initializers, Optimizers and other Good Practices</vt:lpstr>
      <vt:lpstr>About this week (Week 2)</vt:lpstr>
      <vt:lpstr>About this week (Week 2)</vt:lpstr>
      <vt:lpstr>About this week (Week 2)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#3: Implementing an early stop</vt:lpstr>
      <vt:lpstr>Good Practice #3: Implementing an early stop</vt:lpstr>
      <vt:lpstr>Good Practice #3: Implementing an early stop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Saver/loader functions are critical in AI</vt:lpstr>
      <vt:lpstr>Saver/loader functions are critical</vt:lpstr>
      <vt:lpstr>Typical questions about model architecture</vt:lpstr>
      <vt:lpstr>Typical questions about model architecture</vt:lpstr>
      <vt:lpstr>Problem statement</vt:lpstr>
      <vt:lpstr>Problem statement</vt:lpstr>
      <vt:lpstr>Problem statement</vt:lpstr>
      <vt:lpstr>Problem statement</vt:lpstr>
      <vt:lpstr>Well, let us experiment then?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Well, let us experiment then?</vt:lpstr>
      <vt:lpstr>Lesson #1: Features engineering is king!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A friendly reminder, though, in case you still do not get it</vt:lpstr>
      <vt:lpstr>Conclusion (Week 2)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2024-01-26T02:52:48Z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